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58" r:id="rId2"/>
  </p:sldMasterIdLst>
  <p:notesMasterIdLst>
    <p:notesMasterId r:id="rId10"/>
  </p:notesMasterIdLst>
  <p:handoutMasterIdLst>
    <p:handoutMasterId r:id="rId11"/>
  </p:handoutMasterIdLst>
  <p:sldIdLst>
    <p:sldId id="351" r:id="rId3"/>
    <p:sldId id="346" r:id="rId4"/>
    <p:sldId id="347" r:id="rId5"/>
    <p:sldId id="348" r:id="rId6"/>
    <p:sldId id="349" r:id="rId7"/>
    <p:sldId id="350" r:id="rId8"/>
    <p:sldId id="352" r:id="rId9"/>
  </p:sldIdLst>
  <p:sldSz cx="9144000" cy="6858000" type="screen4x3"/>
  <p:notesSz cx="6797675" cy="9926638"/>
  <p:defaultTextStyle>
    <a:defPPr>
      <a:defRPr lang="fr-FR"/>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99FF66"/>
    <a:srgbClr val="CCFF33"/>
    <a:srgbClr val="FF0066"/>
    <a:srgbClr val="CC00CC"/>
    <a:srgbClr val="FF3399"/>
    <a:srgbClr val="0000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90315" autoAdjust="0"/>
  </p:normalViewPr>
  <p:slideViewPr>
    <p:cSldViewPr>
      <p:cViewPr varScale="1">
        <p:scale>
          <a:sx n="105" d="100"/>
          <a:sy n="105" d="100"/>
        </p:scale>
        <p:origin x="-17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0" y="918"/>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aelb.local\vl_dta\users\Dr\_Direction\diaporamas\_Diaporamas_de_base\GRAF_red_9e_10e_prog_20160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313517408491226E-2"/>
          <c:y val="0.138996138996139"/>
          <c:w val="0.61442482664649434"/>
          <c:h val="0.77220077220077221"/>
        </c:manualLayout>
      </c:layout>
      <c:barChart>
        <c:barDir val="col"/>
        <c:grouping val="stacked"/>
        <c:varyColors val="0"/>
        <c:ser>
          <c:idx val="3"/>
          <c:order val="0"/>
          <c:tx>
            <c:strRef>
              <c:f>Diaporama_tab!$B$53</c:f>
              <c:strCache>
                <c:ptCount val="1"/>
                <c:pt idx="0">
                  <c:v>Milieu aquatique</c:v>
                </c:pt>
              </c:strCache>
            </c:strRef>
          </c:tx>
          <c:spPr>
            <a:solidFill>
              <a:srgbClr val="00FF00"/>
            </a:solidFill>
            <a:ln w="25400">
              <a:noFill/>
            </a:ln>
          </c:spPr>
          <c:invertIfNegative val="0"/>
          <c:cat>
            <c:strRef>
              <c:f>Diaporama_tab!$C$48:$D$48</c:f>
              <c:strCache>
                <c:ptCount val="2"/>
                <c:pt idx="0">
                  <c:v>9e programme</c:v>
                </c:pt>
                <c:pt idx="1">
                  <c:v>10e programme</c:v>
                </c:pt>
              </c:strCache>
            </c:strRef>
          </c:cat>
          <c:val>
            <c:numRef>
              <c:f>Diaporama_tab!$C$53:$D$53</c:f>
              <c:numCache>
                <c:formatCode>#,##0.0</c:formatCode>
                <c:ptCount val="2"/>
                <c:pt idx="0">
                  <c:v>10.536000000000001</c:v>
                </c:pt>
                <c:pt idx="1">
                  <c:v>14.413</c:v>
                </c:pt>
              </c:numCache>
            </c:numRef>
          </c:val>
        </c:ser>
        <c:ser>
          <c:idx val="4"/>
          <c:order val="1"/>
          <c:tx>
            <c:strRef>
              <c:f>Diaporama_tab!$B$54</c:f>
              <c:strCache>
                <c:ptCount val="1"/>
                <c:pt idx="0">
                  <c:v>Autres </c:v>
                </c:pt>
              </c:strCache>
            </c:strRef>
          </c:tx>
          <c:spPr>
            <a:solidFill>
              <a:srgbClr val="000000"/>
            </a:solidFill>
            <a:ln w="12700">
              <a:solidFill>
                <a:srgbClr val="000000"/>
              </a:solidFill>
              <a:prstDash val="solid"/>
            </a:ln>
          </c:spPr>
          <c:invertIfNegative val="0"/>
          <c:cat>
            <c:strRef>
              <c:f>Diaporama_tab!$C$48:$D$48</c:f>
              <c:strCache>
                <c:ptCount val="2"/>
                <c:pt idx="0">
                  <c:v>9e programme</c:v>
                </c:pt>
                <c:pt idx="1">
                  <c:v>10e programme</c:v>
                </c:pt>
              </c:strCache>
            </c:strRef>
          </c:cat>
          <c:val>
            <c:numRef>
              <c:f>Diaporama_tab!$C$54:$D$54</c:f>
              <c:numCache>
                <c:formatCode>#,##0.00</c:formatCode>
                <c:ptCount val="2"/>
                <c:pt idx="0">
                  <c:v>0.19600000000000001</c:v>
                </c:pt>
                <c:pt idx="1">
                  <c:v>0.38967400000000002</c:v>
                </c:pt>
              </c:numCache>
            </c:numRef>
          </c:val>
        </c:ser>
        <c:ser>
          <c:idx val="2"/>
          <c:order val="2"/>
          <c:tx>
            <c:strRef>
              <c:f>Diaporama_tab!$B$52</c:f>
              <c:strCache>
                <c:ptCount val="1"/>
                <c:pt idx="0">
                  <c:v>Agriculture</c:v>
                </c:pt>
              </c:strCache>
            </c:strRef>
          </c:tx>
          <c:spPr>
            <a:solidFill>
              <a:srgbClr val="993300"/>
            </a:solidFill>
            <a:ln w="25400">
              <a:noFill/>
            </a:ln>
          </c:spPr>
          <c:invertIfNegative val="0"/>
          <c:cat>
            <c:strRef>
              <c:f>Diaporama_tab!$C$48:$D$48</c:f>
              <c:strCache>
                <c:ptCount val="2"/>
                <c:pt idx="0">
                  <c:v>9e programme</c:v>
                </c:pt>
                <c:pt idx="1">
                  <c:v>10e programme</c:v>
                </c:pt>
              </c:strCache>
            </c:strRef>
          </c:cat>
          <c:val>
            <c:numRef>
              <c:f>Diaporama_tab!$C$52:$D$52</c:f>
              <c:numCache>
                <c:formatCode>#,##0.0</c:formatCode>
                <c:ptCount val="2"/>
                <c:pt idx="0">
                  <c:v>125.19199999999999</c:v>
                </c:pt>
                <c:pt idx="1">
                  <c:v>240.60300000000004</c:v>
                </c:pt>
              </c:numCache>
            </c:numRef>
          </c:val>
        </c:ser>
        <c:ser>
          <c:idx val="1"/>
          <c:order val="3"/>
          <c:tx>
            <c:strRef>
              <c:f>Diaporama_tab!$B$51</c:f>
              <c:strCache>
                <c:ptCount val="1"/>
                <c:pt idx="0">
                  <c:v>Industries</c:v>
                </c:pt>
              </c:strCache>
            </c:strRef>
          </c:tx>
          <c:spPr>
            <a:solidFill>
              <a:srgbClr val="0000FF"/>
            </a:solidFill>
            <a:ln w="25400">
              <a:noFill/>
            </a:ln>
          </c:spPr>
          <c:invertIfNegative val="0"/>
          <c:cat>
            <c:strRef>
              <c:f>Diaporama_tab!$C$48:$D$48</c:f>
              <c:strCache>
                <c:ptCount val="2"/>
                <c:pt idx="0">
                  <c:v>9e programme</c:v>
                </c:pt>
                <c:pt idx="1">
                  <c:v>10e programme</c:v>
                </c:pt>
              </c:strCache>
            </c:strRef>
          </c:cat>
          <c:val>
            <c:numRef>
              <c:f>Diaporama_tab!$C$51:$D$51</c:f>
              <c:numCache>
                <c:formatCode>#,##0.0</c:formatCode>
                <c:ptCount val="2"/>
                <c:pt idx="0">
                  <c:v>208.52700000000002</c:v>
                </c:pt>
                <c:pt idx="1">
                  <c:v>221.69199999999998</c:v>
                </c:pt>
              </c:numCache>
            </c:numRef>
          </c:val>
        </c:ser>
        <c:ser>
          <c:idx val="0"/>
          <c:order val="4"/>
          <c:tx>
            <c:strRef>
              <c:f>Diaporama_tab!$B$49</c:f>
              <c:strCache>
                <c:ptCount val="1"/>
                <c:pt idx="0">
                  <c:v>Collectivités</c:v>
                </c:pt>
              </c:strCache>
            </c:strRef>
          </c:tx>
          <c:spPr>
            <a:solidFill>
              <a:srgbClr val="FFCC99"/>
            </a:solidFill>
            <a:ln w="25400">
              <a:noFill/>
            </a:ln>
          </c:spPr>
          <c:invertIfNegative val="0"/>
          <c:cat>
            <c:strRef>
              <c:f>Diaporama_tab!$C$48:$D$48</c:f>
              <c:strCache>
                <c:ptCount val="2"/>
                <c:pt idx="0">
                  <c:v>9e programme</c:v>
                </c:pt>
                <c:pt idx="1">
                  <c:v>10e programme</c:v>
                </c:pt>
              </c:strCache>
            </c:strRef>
          </c:cat>
          <c:val>
            <c:numRef>
              <c:f>Diaporama_tab!$C$49:$D$49</c:f>
              <c:numCache>
                <c:formatCode>#,##0.0</c:formatCode>
                <c:ptCount val="2"/>
                <c:pt idx="0">
                  <c:v>1309.7629999999999</c:v>
                </c:pt>
                <c:pt idx="1">
                  <c:v>1497.1949999999999</c:v>
                </c:pt>
              </c:numCache>
            </c:numRef>
          </c:val>
        </c:ser>
        <c:dLbls>
          <c:showLegendKey val="0"/>
          <c:showVal val="0"/>
          <c:showCatName val="0"/>
          <c:showSerName val="0"/>
          <c:showPercent val="0"/>
          <c:showBubbleSize val="0"/>
        </c:dLbls>
        <c:gapWidth val="60"/>
        <c:overlap val="100"/>
        <c:axId val="135074560"/>
        <c:axId val="135076096"/>
      </c:barChart>
      <c:lineChart>
        <c:grouping val="standard"/>
        <c:varyColors val="0"/>
        <c:ser>
          <c:idx val="5"/>
          <c:order val="5"/>
          <c:spPr>
            <a:ln w="12700">
              <a:solidFill>
                <a:srgbClr val="0000FF"/>
              </a:solidFill>
              <a:prstDash val="solid"/>
            </a:ln>
          </c:spPr>
          <c:marker>
            <c:symbol val="circle"/>
            <c:size val="5"/>
            <c:spPr>
              <a:solidFill>
                <a:srgbClr val="0000FF"/>
              </a:solidFill>
              <a:ln>
                <a:solidFill>
                  <a:srgbClr val="0000FF"/>
                </a:solidFill>
                <a:prstDash val="solid"/>
              </a:ln>
            </c:spPr>
          </c:marker>
          <c:dLbls>
            <c:dLbl>
              <c:idx val="1"/>
              <c:layout/>
              <c:tx>
                <c:rich>
                  <a:bodyPr/>
                  <a:lstStyle/>
                  <a:p>
                    <a:r>
                      <a:rPr lang="en-US" sz="1200" b="1"/>
                      <a:t>2 185</a:t>
                    </a:r>
                    <a:endParaRPr lang="en-US"/>
                  </a:p>
                </c:rich>
              </c:tx>
              <c:dLblPos val="t"/>
              <c:showLegendKey val="0"/>
              <c:showVal val="1"/>
              <c:showCatName val="0"/>
              <c:showSerName val="0"/>
              <c:showPercent val="0"/>
              <c:showBubbleSize val="0"/>
            </c:dLbl>
            <c:spPr>
              <a:noFill/>
              <a:ln w="25400">
                <a:noFill/>
              </a:ln>
            </c:spPr>
            <c:txPr>
              <a:bodyPr/>
              <a:lstStyle/>
              <a:p>
                <a:pPr>
                  <a:defRPr sz="1200" b="1" i="1" u="none" strike="noStrike" baseline="0">
                    <a:solidFill>
                      <a:srgbClr val="000000"/>
                    </a:solidFill>
                    <a:latin typeface="Arial"/>
                    <a:ea typeface="Arial"/>
                    <a:cs typeface="Arial"/>
                  </a:defRPr>
                </a:pPr>
                <a:endParaRPr lang="fr-FR"/>
              </a:p>
            </c:txPr>
            <c:dLblPos val="t"/>
            <c:showLegendKey val="0"/>
            <c:showVal val="1"/>
            <c:showCatName val="0"/>
            <c:showSerName val="0"/>
            <c:showPercent val="0"/>
            <c:showBubbleSize val="0"/>
            <c:showLeaderLines val="0"/>
          </c:dLbls>
          <c:cat>
            <c:strRef>
              <c:f>Diaporama_tab!$C$48:$D$48</c:f>
              <c:strCache>
                <c:ptCount val="2"/>
                <c:pt idx="0">
                  <c:v>9e programme</c:v>
                </c:pt>
                <c:pt idx="1">
                  <c:v>10e programme</c:v>
                </c:pt>
              </c:strCache>
            </c:strRef>
          </c:cat>
          <c:val>
            <c:numRef>
              <c:f>Diaporama_tab!$C$55:$D$55</c:f>
              <c:numCache>
                <c:formatCode>#,##0.0</c:formatCode>
                <c:ptCount val="2"/>
                <c:pt idx="0">
                  <c:v>1855.758</c:v>
                </c:pt>
                <c:pt idx="1">
                  <c:v>2183.9616740000001</c:v>
                </c:pt>
              </c:numCache>
            </c:numRef>
          </c:val>
          <c:smooth val="0"/>
        </c:ser>
        <c:dLbls>
          <c:showLegendKey val="0"/>
          <c:showVal val="0"/>
          <c:showCatName val="0"/>
          <c:showSerName val="0"/>
          <c:showPercent val="0"/>
          <c:showBubbleSize val="0"/>
        </c:dLbls>
        <c:marker val="1"/>
        <c:smooth val="0"/>
        <c:axId val="135074560"/>
        <c:axId val="135076096"/>
      </c:lineChart>
      <c:catAx>
        <c:axId val="135074560"/>
        <c:scaling>
          <c:orientation val="minMax"/>
        </c:scaling>
        <c:delete val="1"/>
        <c:axPos val="b"/>
        <c:majorTickMark val="out"/>
        <c:minorTickMark val="none"/>
        <c:tickLblPos val="nextTo"/>
        <c:crossAx val="135076096"/>
        <c:crosses val="autoZero"/>
        <c:auto val="1"/>
        <c:lblAlgn val="ctr"/>
        <c:lblOffset val="100"/>
        <c:noMultiLvlLbl val="0"/>
      </c:catAx>
      <c:valAx>
        <c:axId val="135076096"/>
        <c:scaling>
          <c:orientation val="minMax"/>
        </c:scaling>
        <c:delete val="0"/>
        <c:axPos val="l"/>
        <c:majorGridlines>
          <c:spPr>
            <a:ln w="3175">
              <a:solidFill>
                <a:srgbClr val="C0C0C0"/>
              </a:solidFill>
              <a:prstDash val="solid"/>
            </a:ln>
          </c:spPr>
        </c:majorGridlines>
        <c:numFmt formatCode="#,##0.0" sourceLinked="1"/>
        <c:majorTickMark val="out"/>
        <c:minorTickMark val="none"/>
        <c:tickLblPos val="nextTo"/>
        <c:spPr>
          <a:ln w="3175">
            <a:solidFill>
              <a:srgbClr val="000000"/>
            </a:solidFill>
            <a:prstDash val="solid"/>
          </a:ln>
        </c:spPr>
        <c:txPr>
          <a:bodyPr rot="0" vert="horz"/>
          <a:lstStyle/>
          <a:p>
            <a:pPr>
              <a:defRPr sz="975" b="0" i="0" u="none" strike="noStrike" baseline="0">
                <a:solidFill>
                  <a:srgbClr val="000000"/>
                </a:solidFill>
                <a:latin typeface="Arial"/>
                <a:ea typeface="Arial"/>
                <a:cs typeface="Arial"/>
              </a:defRPr>
            </a:pPr>
            <a:endParaRPr lang="fr-FR"/>
          </a:p>
        </c:txPr>
        <c:crossAx val="135074560"/>
        <c:crosses val="autoZero"/>
        <c:crossBetween val="between"/>
      </c:valAx>
      <c:spPr>
        <a:noFill/>
        <a:ln w="12700">
          <a:solidFill>
            <a:srgbClr val="808080"/>
          </a:solidFill>
          <a:prstDash val="solid"/>
        </a:ln>
      </c:spPr>
    </c:plotArea>
    <c:legend>
      <c:legendPos val="r"/>
      <c:legendEntry>
        <c:idx val="5"/>
        <c:delete val="1"/>
      </c:legendEntry>
      <c:layout>
        <c:manualLayout>
          <c:xMode val="edge"/>
          <c:yMode val="edge"/>
          <c:x val="0.75728206625053252"/>
          <c:y val="0.1640926640926641"/>
          <c:w val="0.20388363322129721"/>
          <c:h val="0.25868725868725867"/>
        </c:manualLayout>
      </c:layout>
      <c:overlay val="0"/>
      <c:spPr>
        <a:no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fr-FR"/>
        </a:p>
      </c:txPr>
    </c:legend>
    <c:plotVisOnly val="1"/>
    <c:dispBlanksAs val="gap"/>
    <c:showDLblsOverMax val="0"/>
  </c:chart>
  <c:spPr>
    <a:noFill/>
    <a:ln w="9525">
      <a:noFill/>
    </a:ln>
  </c:spPr>
  <c:txPr>
    <a:bodyPr/>
    <a:lstStyle/>
    <a:p>
      <a:pPr>
        <a:defRPr sz="1050" b="0" i="0" u="none" strike="noStrike" baseline="0">
          <a:solidFill>
            <a:srgbClr val="000000"/>
          </a:solidFill>
          <a:latin typeface="Arial"/>
          <a:ea typeface="Arial"/>
          <a:cs typeface="Arial"/>
        </a:defRPr>
      </a:pPr>
      <a:endParaRPr lang="fr-FR"/>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0.03676</cdr:x>
      <cdr:y>0.06652</cdr:y>
    </cdr:from>
    <cdr:to>
      <cdr:x>0.21624</cdr:x>
      <cdr:y>0.09716</cdr:y>
    </cdr:to>
    <cdr:sp macro="" textlink="">
      <cdr:nvSpPr>
        <cdr:cNvPr id="11265" name="Text Box 1"/>
        <cdr:cNvSpPr txBox="1">
          <a:spLocks xmlns:a="http://schemas.openxmlformats.org/drawingml/2006/main" noChangeArrowheads="1"/>
        </cdr:cNvSpPr>
      </cdr:nvSpPr>
      <cdr:spPr bwMode="auto">
        <a:xfrm xmlns:a="http://schemas.openxmlformats.org/drawingml/2006/main">
          <a:off x="255949" y="331997"/>
          <a:ext cx="1234288" cy="15150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fr-FR" sz="800" b="0" i="0" u="none" strike="noStrike" baseline="0">
              <a:solidFill>
                <a:srgbClr val="000000"/>
              </a:solidFill>
              <a:latin typeface="Arial"/>
              <a:cs typeface="Arial"/>
            </a:rPr>
            <a:t>En M€</a:t>
          </a:r>
        </a:p>
      </cdr:txBody>
    </cdr:sp>
  </cdr:relSizeAnchor>
  <cdr:relSizeAnchor xmlns:cdr="http://schemas.openxmlformats.org/drawingml/2006/chartDrawing">
    <cdr:from>
      <cdr:x>0.22601</cdr:x>
      <cdr:y>0.46469</cdr:y>
    </cdr:from>
    <cdr:to>
      <cdr:x>0.6001</cdr:x>
      <cdr:y>0.90523</cdr:y>
    </cdr:to>
    <cdr:grpSp>
      <cdr:nvGrpSpPr>
        <cdr:cNvPr id="11274" name="Group 10"/>
        <cdr:cNvGrpSpPr>
          <a:grpSpLocks xmlns:a="http://schemas.openxmlformats.org/drawingml/2006/main"/>
        </cdr:cNvGrpSpPr>
      </cdr:nvGrpSpPr>
      <cdr:grpSpPr bwMode="auto">
        <a:xfrm xmlns:a="http://schemas.openxmlformats.org/drawingml/2006/main">
          <a:off x="1552129" y="2292757"/>
          <a:ext cx="2569073" cy="2173603"/>
          <a:chOff x="1506620" y="2239891"/>
          <a:chExt cx="2575266" cy="2187572"/>
        </a:xfrm>
      </cdr:grpSpPr>
      <cdr:grpSp>
        <cdr:nvGrpSpPr>
          <cdr:cNvPr id="11266" name="Group 2"/>
          <cdr:cNvGrpSpPr>
            <a:grpSpLocks xmlns:a="http://schemas.openxmlformats.org/drawingml/2006/main"/>
          </cdr:cNvGrpSpPr>
        </cdr:nvGrpSpPr>
        <cdr:grpSpPr bwMode="auto">
          <a:xfrm xmlns:a="http://schemas.openxmlformats.org/drawingml/2006/main">
            <a:off x="1506620" y="2249576"/>
            <a:ext cx="498826" cy="2177887"/>
            <a:chOff x="1352144" y="2245760"/>
            <a:chExt cx="433737" cy="2178001"/>
          </a:xfrm>
        </cdr:grpSpPr>
        <cdr:sp macro="" textlink="">
          <cdr:nvSpPr>
            <cdr:cNvPr id="11267" name="Text Box 3"/>
            <cdr:cNvSpPr txBox="1">
              <a:spLocks xmlns:a="http://schemas.openxmlformats.org/drawingml/2006/main" noChangeArrowheads="1"/>
            </cdr:cNvSpPr>
          </cdr:nvSpPr>
          <cdr:spPr bwMode="auto">
            <a:xfrm xmlns:a="http://schemas.openxmlformats.org/drawingml/2006/main">
              <a:off x="1360067" y="2245760"/>
              <a:ext cx="364045" cy="167018"/>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18288" rIns="0" bIns="0" anchor="t" upright="1">
              <a:spAutoFit/>
            </a:bodyPr>
            <a:lstStyle xmlns:a="http://schemas.openxmlformats.org/drawingml/2006/main"/>
            <a:p xmlns:a="http://schemas.openxmlformats.org/drawingml/2006/main">
              <a:pPr algn="l" rtl="0">
                <a:defRPr sz="1000"/>
              </a:pPr>
              <a:r>
                <a:rPr lang="fr-FR" sz="1000" b="1" i="1" u="none" strike="noStrike" baseline="0">
                  <a:solidFill>
                    <a:srgbClr val="800000"/>
                  </a:solidFill>
                  <a:latin typeface="Arial"/>
                  <a:cs typeface="Arial"/>
                </a:rPr>
                <a:t>81,4 %</a:t>
              </a:r>
            </a:p>
          </cdr:txBody>
        </cdr:sp>
        <cdr:sp macro="" textlink="">
          <cdr:nvSpPr>
            <cdr:cNvPr id="11268" name="Text Box 4"/>
            <cdr:cNvSpPr txBox="1">
              <a:spLocks xmlns:a="http://schemas.openxmlformats.org/drawingml/2006/main" noChangeArrowheads="1"/>
            </cdr:cNvSpPr>
          </cdr:nvSpPr>
          <cdr:spPr bwMode="auto">
            <a:xfrm xmlns:a="http://schemas.openxmlformats.org/drawingml/2006/main">
              <a:off x="1352144" y="3941735"/>
              <a:ext cx="433737" cy="19677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18288" rIns="0" bIns="0" anchor="t" upright="1">
              <a:spAutoFit/>
            </a:bodyPr>
            <a:lstStyle xmlns:a="http://schemas.openxmlformats.org/drawingml/2006/main"/>
            <a:p xmlns:a="http://schemas.openxmlformats.org/drawingml/2006/main">
              <a:pPr algn="l" rtl="0">
                <a:defRPr sz="1000"/>
              </a:pPr>
              <a:r>
                <a:rPr lang="fr-FR" sz="1200" b="1" i="1" u="none" strike="noStrike" baseline="0">
                  <a:solidFill>
                    <a:srgbClr val="CCFFFF"/>
                  </a:solidFill>
                  <a:latin typeface="Arial"/>
                  <a:cs typeface="Arial"/>
                </a:rPr>
                <a:t>11,2 %</a:t>
              </a:r>
            </a:p>
          </cdr:txBody>
        </cdr:sp>
        <cdr:sp macro="" textlink="">
          <cdr:nvSpPr>
            <cdr:cNvPr id="11269" name="Text Box 5"/>
            <cdr:cNvSpPr txBox="1">
              <a:spLocks xmlns:a="http://schemas.openxmlformats.org/drawingml/2006/main" noChangeArrowheads="1"/>
            </cdr:cNvSpPr>
          </cdr:nvSpPr>
          <cdr:spPr bwMode="auto">
            <a:xfrm xmlns:a="http://schemas.openxmlformats.org/drawingml/2006/main">
              <a:off x="1360445" y="4226991"/>
              <a:ext cx="359128" cy="19677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18288" rIns="0" bIns="0" anchor="t" upright="1">
              <a:spAutoFit/>
            </a:bodyPr>
            <a:lstStyle xmlns:a="http://schemas.openxmlformats.org/drawingml/2006/main"/>
            <a:p xmlns:a="http://schemas.openxmlformats.org/drawingml/2006/main">
              <a:pPr algn="l" rtl="0">
                <a:defRPr sz="1000"/>
              </a:pPr>
              <a:r>
                <a:rPr lang="fr-FR" sz="1200" b="1" i="1" u="none" strike="noStrike" baseline="0">
                  <a:solidFill>
                    <a:srgbClr val="FFCC99"/>
                  </a:solidFill>
                  <a:latin typeface="Arial"/>
                  <a:cs typeface="Arial"/>
                </a:rPr>
                <a:t>6,7 %</a:t>
              </a:r>
            </a:p>
          </cdr:txBody>
        </cdr:sp>
      </cdr:grpSp>
      <cdr:grpSp>
        <cdr:nvGrpSpPr>
          <cdr:cNvPr id="11270" name="Group 6"/>
          <cdr:cNvGrpSpPr>
            <a:grpSpLocks xmlns:a="http://schemas.openxmlformats.org/drawingml/2006/main"/>
          </cdr:cNvGrpSpPr>
        </cdr:nvGrpSpPr>
        <cdr:grpSpPr bwMode="auto">
          <a:xfrm xmlns:a="http://schemas.openxmlformats.org/drawingml/2006/main">
            <a:off x="3583061" y="2239891"/>
            <a:ext cx="498825" cy="2118085"/>
            <a:chOff x="3129635" y="2235144"/>
            <a:chExt cx="421878" cy="2119108"/>
          </a:xfrm>
        </cdr:grpSpPr>
        <cdr:sp macro="" textlink="">
          <cdr:nvSpPr>
            <cdr:cNvPr id="11271" name="Text Box 7"/>
            <cdr:cNvSpPr txBox="1">
              <a:spLocks xmlns:a="http://schemas.openxmlformats.org/drawingml/2006/main" noChangeArrowheads="1"/>
            </cdr:cNvSpPr>
          </cdr:nvSpPr>
          <cdr:spPr bwMode="auto">
            <a:xfrm xmlns:a="http://schemas.openxmlformats.org/drawingml/2006/main">
              <a:off x="3130120" y="2235144"/>
              <a:ext cx="354092" cy="16709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18288" rIns="0" bIns="0" anchor="t" upright="1">
              <a:spAutoFit/>
            </a:bodyPr>
            <a:lstStyle xmlns:a="http://schemas.openxmlformats.org/drawingml/2006/main"/>
            <a:p xmlns:a="http://schemas.openxmlformats.org/drawingml/2006/main">
              <a:pPr algn="l" rtl="0">
                <a:defRPr sz="1000"/>
              </a:pPr>
              <a:r>
                <a:rPr lang="fr-FR" sz="1000" b="1" i="1" u="none" strike="noStrike" baseline="0">
                  <a:solidFill>
                    <a:srgbClr val="800000"/>
                  </a:solidFill>
                  <a:latin typeface="Arial"/>
                  <a:cs typeface="Arial"/>
                </a:rPr>
                <a:t>78,2 %</a:t>
              </a:r>
            </a:p>
          </cdr:txBody>
        </cdr:sp>
        <cdr:sp macro="" textlink="">
          <cdr:nvSpPr>
            <cdr:cNvPr id="11272" name="Text Box 8"/>
            <cdr:cNvSpPr txBox="1">
              <a:spLocks xmlns:a="http://schemas.openxmlformats.org/drawingml/2006/main" noChangeArrowheads="1"/>
            </cdr:cNvSpPr>
          </cdr:nvSpPr>
          <cdr:spPr bwMode="auto">
            <a:xfrm xmlns:a="http://schemas.openxmlformats.org/drawingml/2006/main">
              <a:off x="3129635" y="3841635"/>
              <a:ext cx="421878" cy="196854"/>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18288" rIns="0" bIns="0" anchor="t" upright="1">
              <a:spAutoFit/>
            </a:bodyPr>
            <a:lstStyle xmlns:a="http://schemas.openxmlformats.org/drawingml/2006/main"/>
            <a:p xmlns:a="http://schemas.openxmlformats.org/drawingml/2006/main">
              <a:pPr algn="l" rtl="0">
                <a:defRPr sz="1000"/>
              </a:pPr>
              <a:r>
                <a:rPr lang="fr-FR" sz="1200" b="1" i="1" u="none" strike="noStrike" baseline="0">
                  <a:solidFill>
                    <a:srgbClr val="CCFFFF"/>
                  </a:solidFill>
                  <a:latin typeface="Arial"/>
                  <a:cs typeface="Arial"/>
                </a:rPr>
                <a:t>10,1 %</a:t>
              </a:r>
            </a:p>
          </cdr:txBody>
        </cdr:sp>
        <cdr:sp macro="" textlink="">
          <cdr:nvSpPr>
            <cdr:cNvPr id="11273" name="Text Box 9"/>
            <cdr:cNvSpPr txBox="1">
              <a:spLocks xmlns:a="http://schemas.openxmlformats.org/drawingml/2006/main" noChangeArrowheads="1"/>
            </cdr:cNvSpPr>
          </cdr:nvSpPr>
          <cdr:spPr bwMode="auto">
            <a:xfrm xmlns:a="http://schemas.openxmlformats.org/drawingml/2006/main">
              <a:off x="3138195" y="4157398"/>
              <a:ext cx="313052" cy="196854"/>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18288" rIns="0" bIns="0" anchor="t" upright="1">
              <a:spAutoFit/>
            </a:bodyPr>
            <a:lstStyle xmlns:a="http://schemas.openxmlformats.org/drawingml/2006/main"/>
            <a:p xmlns:a="http://schemas.openxmlformats.org/drawingml/2006/main">
              <a:pPr algn="l" rtl="0">
                <a:defRPr sz="1000"/>
              </a:pPr>
              <a:r>
                <a:rPr lang="fr-FR" sz="1200" b="1" i="1" u="none" strike="noStrike" baseline="0">
                  <a:solidFill>
                    <a:srgbClr val="FFCC99"/>
                  </a:solidFill>
                  <a:latin typeface="Arial"/>
                  <a:cs typeface="Arial"/>
                </a:rPr>
                <a:t>11 %</a:t>
              </a:r>
            </a:p>
          </cdr:txBody>
        </cdr:sp>
      </cdr:grpSp>
    </cdr:grp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3474" name="Rectangle 2"/>
          <p:cNvSpPr>
            <a:spLocks noGrp="1" noChangeArrowheads="1"/>
          </p:cNvSpPr>
          <p:nvPr>
            <p:ph type="hdr" sz="quarter"/>
          </p:nvPr>
        </p:nvSpPr>
        <p:spPr bwMode="auto">
          <a:xfrm>
            <a:off x="0"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92" tIns="47996" rIns="95992" bIns="47996" numCol="1" anchor="t" anchorCtr="0" compatLnSpc="1">
            <a:prstTxWarp prst="textNoShape">
              <a:avLst/>
            </a:prstTxWarp>
          </a:bodyPr>
          <a:lstStyle>
            <a:lvl1pPr defTabSz="958850">
              <a:defRPr sz="1300"/>
            </a:lvl1pPr>
          </a:lstStyle>
          <a:p>
            <a:pPr>
              <a:defRPr/>
            </a:pPr>
            <a:endParaRPr lang="fr-FR" altLang="fr-FR"/>
          </a:p>
        </p:txBody>
      </p:sp>
      <p:sp>
        <p:nvSpPr>
          <p:cNvPr id="233475" name="Rectangle 3"/>
          <p:cNvSpPr>
            <a:spLocks noGrp="1" noChangeArrowheads="1"/>
          </p:cNvSpPr>
          <p:nvPr>
            <p:ph type="dt" sz="quarter" idx="1"/>
          </p:nvPr>
        </p:nvSpPr>
        <p:spPr bwMode="auto">
          <a:xfrm>
            <a:off x="3851275"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92" tIns="47996" rIns="95992" bIns="47996" numCol="1" anchor="t" anchorCtr="0" compatLnSpc="1">
            <a:prstTxWarp prst="textNoShape">
              <a:avLst/>
            </a:prstTxWarp>
          </a:bodyPr>
          <a:lstStyle>
            <a:lvl1pPr algn="r" defTabSz="958850">
              <a:defRPr sz="1300"/>
            </a:lvl1pPr>
          </a:lstStyle>
          <a:p>
            <a:pPr>
              <a:defRPr/>
            </a:pPr>
            <a:fld id="{C429D218-0C4F-4FF7-9E94-2B70E85F6465}" type="datetime1">
              <a:rPr lang="fr-FR" altLang="fr-FR"/>
              <a:pPr>
                <a:defRPr/>
              </a:pPr>
              <a:t>31/05/2016</a:t>
            </a:fld>
            <a:endParaRPr lang="fr-FR" altLang="fr-FR"/>
          </a:p>
        </p:txBody>
      </p:sp>
      <p:sp>
        <p:nvSpPr>
          <p:cNvPr id="233476" name="Rectangle 4"/>
          <p:cNvSpPr>
            <a:spLocks noGrp="1" noChangeArrowheads="1"/>
          </p:cNvSpPr>
          <p:nvPr>
            <p:ph type="ftr" sz="quarter" idx="2"/>
          </p:nvPr>
        </p:nvSpPr>
        <p:spPr bwMode="auto">
          <a:xfrm>
            <a:off x="0" y="942975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92" tIns="47996" rIns="95992" bIns="47996" numCol="1" anchor="b" anchorCtr="0" compatLnSpc="1">
            <a:prstTxWarp prst="textNoShape">
              <a:avLst/>
            </a:prstTxWarp>
          </a:bodyPr>
          <a:lstStyle>
            <a:lvl1pPr defTabSz="958850">
              <a:defRPr sz="1300"/>
            </a:lvl1pPr>
          </a:lstStyle>
          <a:p>
            <a:pPr>
              <a:defRPr/>
            </a:pPr>
            <a:r>
              <a:rPr lang="fr-FR" altLang="fr-FR"/>
              <a:t>/7</a:t>
            </a:r>
          </a:p>
        </p:txBody>
      </p:sp>
      <p:sp>
        <p:nvSpPr>
          <p:cNvPr id="233477" name="Rectangle 5"/>
          <p:cNvSpPr>
            <a:spLocks noGrp="1" noChangeArrowheads="1"/>
          </p:cNvSpPr>
          <p:nvPr>
            <p:ph type="sldNum" sz="quarter" idx="3"/>
          </p:nvPr>
        </p:nvSpPr>
        <p:spPr bwMode="auto">
          <a:xfrm>
            <a:off x="3851275" y="942975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92" tIns="47996" rIns="95992" bIns="47996" numCol="1" anchor="b" anchorCtr="0" compatLnSpc="1">
            <a:prstTxWarp prst="textNoShape">
              <a:avLst/>
            </a:prstTxWarp>
          </a:bodyPr>
          <a:lstStyle>
            <a:lvl1pPr algn="r" defTabSz="958850">
              <a:defRPr sz="1300"/>
            </a:lvl1pPr>
          </a:lstStyle>
          <a:p>
            <a:pPr>
              <a:defRPr/>
            </a:pPr>
            <a:fld id="{41A42858-FD1A-4EBB-8296-8D63536EDC82}" type="slidenum">
              <a:rPr lang="fr-FR" altLang="fr-FR"/>
              <a:pPr>
                <a:defRPr/>
              </a:pPr>
              <a:t>‹N°›</a:t>
            </a:fld>
            <a:endParaRPr lang="fr-FR" altLang="fr-FR"/>
          </a:p>
        </p:txBody>
      </p:sp>
    </p:spTree>
    <p:extLst>
      <p:ext uri="{BB962C8B-B14F-4D97-AF65-F5344CB8AC3E}">
        <p14:creationId xmlns:p14="http://schemas.microsoft.com/office/powerpoint/2010/main" val="2616800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4" name="Rectangle 2"/>
          <p:cNvSpPr>
            <a:spLocks noGrp="1" noChangeArrowheads="1"/>
          </p:cNvSpPr>
          <p:nvPr>
            <p:ph type="hdr" sz="quarter"/>
          </p:nvPr>
        </p:nvSpPr>
        <p:spPr bwMode="auto">
          <a:xfrm>
            <a:off x="0"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92" tIns="47996" rIns="95992" bIns="47996" numCol="1" anchor="t" anchorCtr="0" compatLnSpc="1">
            <a:prstTxWarp prst="textNoShape">
              <a:avLst/>
            </a:prstTxWarp>
          </a:bodyPr>
          <a:lstStyle>
            <a:lvl1pPr defTabSz="958850">
              <a:defRPr sz="1300"/>
            </a:lvl1pPr>
          </a:lstStyle>
          <a:p>
            <a:pPr>
              <a:defRPr/>
            </a:pPr>
            <a:endParaRPr lang="fr-FR" altLang="fr-FR"/>
          </a:p>
        </p:txBody>
      </p:sp>
      <p:sp>
        <p:nvSpPr>
          <p:cNvPr id="187395" name="Rectangle 3"/>
          <p:cNvSpPr>
            <a:spLocks noGrp="1" noChangeArrowheads="1"/>
          </p:cNvSpPr>
          <p:nvPr>
            <p:ph type="dt" idx="1"/>
          </p:nvPr>
        </p:nvSpPr>
        <p:spPr bwMode="auto">
          <a:xfrm>
            <a:off x="3851275"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92" tIns="47996" rIns="95992" bIns="47996" numCol="1" anchor="t" anchorCtr="0" compatLnSpc="1">
            <a:prstTxWarp prst="textNoShape">
              <a:avLst/>
            </a:prstTxWarp>
          </a:bodyPr>
          <a:lstStyle>
            <a:lvl1pPr algn="r" defTabSz="958850">
              <a:defRPr sz="1300"/>
            </a:lvl1pPr>
          </a:lstStyle>
          <a:p>
            <a:pPr>
              <a:defRPr/>
            </a:pPr>
            <a:fld id="{4866BE9D-B5DE-4AF0-8F55-44DF54F6F9E5}" type="datetime1">
              <a:rPr lang="fr-FR" altLang="fr-FR"/>
              <a:pPr>
                <a:defRPr/>
              </a:pPr>
              <a:t>31/05/2016</a:t>
            </a:fld>
            <a:endParaRPr lang="fr-FR" altLang="fr-FR"/>
          </a:p>
        </p:txBody>
      </p:sp>
      <p:sp>
        <p:nvSpPr>
          <p:cNvPr id="11268"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7397" name="Rectangle 5"/>
          <p:cNvSpPr>
            <a:spLocks noGrp="1" noChangeArrowheads="1"/>
          </p:cNvSpPr>
          <p:nvPr>
            <p:ph type="body" sz="quarter" idx="3"/>
          </p:nvPr>
        </p:nvSpPr>
        <p:spPr bwMode="auto">
          <a:xfrm>
            <a:off x="677863" y="4714875"/>
            <a:ext cx="544195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92" tIns="47996" rIns="95992" bIns="47996"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187398" name="Rectangle 6"/>
          <p:cNvSpPr>
            <a:spLocks noGrp="1" noChangeArrowheads="1"/>
          </p:cNvSpPr>
          <p:nvPr>
            <p:ph type="ftr" sz="quarter" idx="4"/>
          </p:nvPr>
        </p:nvSpPr>
        <p:spPr bwMode="auto">
          <a:xfrm>
            <a:off x="0" y="942975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92" tIns="47996" rIns="95992" bIns="47996" numCol="1" anchor="b" anchorCtr="0" compatLnSpc="1">
            <a:prstTxWarp prst="textNoShape">
              <a:avLst/>
            </a:prstTxWarp>
          </a:bodyPr>
          <a:lstStyle>
            <a:lvl1pPr defTabSz="958850">
              <a:defRPr sz="1300"/>
            </a:lvl1pPr>
          </a:lstStyle>
          <a:p>
            <a:pPr>
              <a:defRPr/>
            </a:pPr>
            <a:r>
              <a:rPr lang="fr-FR" altLang="fr-FR"/>
              <a:t>/7</a:t>
            </a:r>
          </a:p>
        </p:txBody>
      </p:sp>
      <p:sp>
        <p:nvSpPr>
          <p:cNvPr id="187399" name="Rectangle 7"/>
          <p:cNvSpPr>
            <a:spLocks noGrp="1" noChangeArrowheads="1"/>
          </p:cNvSpPr>
          <p:nvPr>
            <p:ph type="sldNum" sz="quarter" idx="5"/>
          </p:nvPr>
        </p:nvSpPr>
        <p:spPr bwMode="auto">
          <a:xfrm>
            <a:off x="3851275" y="942975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92" tIns="47996" rIns="95992" bIns="47996" numCol="1" anchor="b" anchorCtr="0" compatLnSpc="1">
            <a:prstTxWarp prst="textNoShape">
              <a:avLst/>
            </a:prstTxWarp>
          </a:bodyPr>
          <a:lstStyle>
            <a:lvl1pPr algn="r" defTabSz="958850">
              <a:defRPr sz="1300"/>
            </a:lvl1pPr>
          </a:lstStyle>
          <a:p>
            <a:pPr>
              <a:defRPr/>
            </a:pPr>
            <a:fld id="{FDED1142-EAA3-4709-A09E-6B92D9B944DE}" type="slidenum">
              <a:rPr lang="fr-FR" altLang="fr-FR"/>
              <a:pPr>
                <a:defRPr/>
              </a:pPr>
              <a:t>‹N°›</a:t>
            </a:fld>
            <a:endParaRPr lang="fr-FR" altLang="fr-FR"/>
          </a:p>
        </p:txBody>
      </p:sp>
    </p:spTree>
    <p:extLst>
      <p:ext uri="{BB962C8B-B14F-4D97-AF65-F5344CB8AC3E}">
        <p14:creationId xmlns:p14="http://schemas.microsoft.com/office/powerpoint/2010/main" val="174561435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a:solidFill>
                  <a:schemeClr val="tx1"/>
                </a:solidFill>
                <a:latin typeface="Arial" charset="0"/>
                <a:ea typeface="ヒラギノ角ゴ Pro W3" pitchFamily="1" charset="-128"/>
              </a:defRPr>
            </a:lvl1pPr>
            <a:lvl2pPr marL="742950" indent="-285750">
              <a:defRPr sz="2400">
                <a:solidFill>
                  <a:schemeClr val="tx1"/>
                </a:solidFill>
                <a:latin typeface="Arial" charset="0"/>
                <a:ea typeface="ヒラギノ角ゴ Pro W3" pitchFamily="1" charset="-128"/>
              </a:defRPr>
            </a:lvl2pPr>
            <a:lvl3pPr marL="1143000" indent="-228600">
              <a:defRPr sz="2400">
                <a:solidFill>
                  <a:schemeClr val="tx1"/>
                </a:solidFill>
                <a:latin typeface="Arial" charset="0"/>
                <a:ea typeface="ヒラギノ角ゴ Pro W3" pitchFamily="1" charset="-128"/>
              </a:defRPr>
            </a:lvl3pPr>
            <a:lvl4pPr marL="1600200" indent="-228600">
              <a:defRPr sz="2400">
                <a:solidFill>
                  <a:schemeClr val="tx1"/>
                </a:solidFill>
                <a:latin typeface="Arial" charset="0"/>
                <a:ea typeface="ヒラギノ角ゴ Pro W3" pitchFamily="1" charset="-128"/>
              </a:defRPr>
            </a:lvl4pPr>
            <a:lvl5pPr marL="2057400" indent="-228600">
              <a:defRPr sz="2400">
                <a:solidFill>
                  <a:schemeClr val="tx1"/>
                </a:solidFill>
                <a:latin typeface="Arial" charset="0"/>
                <a:ea typeface="ヒラギノ角ゴ Pro W3" pitchFamily="1" charset="-128"/>
              </a:defRPr>
            </a:lvl5pPr>
            <a:lvl6pPr marL="2514600" indent="-228600" algn="ctr" eaLnBrk="0" fontAlgn="base" hangingPunct="0">
              <a:spcBef>
                <a:spcPct val="0"/>
              </a:spcBef>
              <a:spcAft>
                <a:spcPct val="0"/>
              </a:spcAft>
              <a:defRPr sz="2400">
                <a:solidFill>
                  <a:schemeClr val="tx1"/>
                </a:solidFill>
                <a:latin typeface="Arial" charset="0"/>
                <a:ea typeface="ヒラギノ角ゴ Pro W3" pitchFamily="1" charset="-128"/>
              </a:defRPr>
            </a:lvl6pPr>
            <a:lvl7pPr marL="2971800" indent="-228600" algn="ctr" eaLnBrk="0" fontAlgn="base" hangingPunct="0">
              <a:spcBef>
                <a:spcPct val="0"/>
              </a:spcBef>
              <a:spcAft>
                <a:spcPct val="0"/>
              </a:spcAft>
              <a:defRPr sz="2400">
                <a:solidFill>
                  <a:schemeClr val="tx1"/>
                </a:solidFill>
                <a:latin typeface="Arial" charset="0"/>
                <a:ea typeface="ヒラギノ角ゴ Pro W3" pitchFamily="1" charset="-128"/>
              </a:defRPr>
            </a:lvl7pPr>
            <a:lvl8pPr marL="3429000" indent="-228600" algn="ctr" eaLnBrk="0" fontAlgn="base" hangingPunct="0">
              <a:spcBef>
                <a:spcPct val="0"/>
              </a:spcBef>
              <a:spcAft>
                <a:spcPct val="0"/>
              </a:spcAft>
              <a:defRPr sz="2400">
                <a:solidFill>
                  <a:schemeClr val="tx1"/>
                </a:solidFill>
                <a:latin typeface="Arial" charset="0"/>
                <a:ea typeface="ヒラギノ角ゴ Pro W3" pitchFamily="1" charset="-128"/>
              </a:defRPr>
            </a:lvl8pPr>
            <a:lvl9pPr marL="3886200" indent="-228600" algn="ctr" eaLnBrk="0" fontAlgn="base" hangingPunct="0">
              <a:spcBef>
                <a:spcPct val="0"/>
              </a:spcBef>
              <a:spcAft>
                <a:spcPct val="0"/>
              </a:spcAft>
              <a:defRPr sz="2400">
                <a:solidFill>
                  <a:schemeClr val="tx1"/>
                </a:solidFill>
                <a:latin typeface="Arial" charset="0"/>
                <a:ea typeface="ヒラギノ角ゴ Pro W3" pitchFamily="1" charset="-128"/>
              </a:defRPr>
            </a:lvl9pPr>
          </a:lstStyle>
          <a:p>
            <a:fld id="{DA58781E-B988-4BAC-86DB-865B70D74449}" type="slidenum">
              <a:rPr lang="fr-FR" altLang="fr-FR" sz="1200" smtClean="0"/>
              <a:pPr/>
              <a:t>1</a:t>
            </a:fld>
            <a:endParaRPr lang="fr-FR" altLang="fr-FR"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fr-FR" alt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a:solidFill>
                  <a:schemeClr val="tx1"/>
                </a:solidFill>
                <a:latin typeface="Arial" charset="0"/>
                <a:ea typeface="ヒラギノ角ゴ Pro W3" pitchFamily="1" charset="-128"/>
              </a:defRPr>
            </a:lvl1pPr>
            <a:lvl2pPr marL="742950" indent="-285750">
              <a:defRPr sz="2400">
                <a:solidFill>
                  <a:schemeClr val="tx1"/>
                </a:solidFill>
                <a:latin typeface="Arial" charset="0"/>
                <a:ea typeface="ヒラギノ角ゴ Pro W3" pitchFamily="1" charset="-128"/>
              </a:defRPr>
            </a:lvl2pPr>
            <a:lvl3pPr marL="1143000" indent="-228600">
              <a:defRPr sz="2400">
                <a:solidFill>
                  <a:schemeClr val="tx1"/>
                </a:solidFill>
                <a:latin typeface="Arial" charset="0"/>
                <a:ea typeface="ヒラギノ角ゴ Pro W3" pitchFamily="1" charset="-128"/>
              </a:defRPr>
            </a:lvl3pPr>
            <a:lvl4pPr marL="1600200" indent="-228600">
              <a:defRPr sz="2400">
                <a:solidFill>
                  <a:schemeClr val="tx1"/>
                </a:solidFill>
                <a:latin typeface="Arial" charset="0"/>
                <a:ea typeface="ヒラギノ角ゴ Pro W3" pitchFamily="1" charset="-128"/>
              </a:defRPr>
            </a:lvl4pPr>
            <a:lvl5pPr marL="2057400" indent="-228600">
              <a:defRPr sz="2400">
                <a:solidFill>
                  <a:schemeClr val="tx1"/>
                </a:solidFill>
                <a:latin typeface="Arial" charset="0"/>
                <a:ea typeface="ヒラギノ角ゴ Pro W3" pitchFamily="1" charset="-128"/>
              </a:defRPr>
            </a:lvl5pPr>
            <a:lvl6pPr marL="2514600" indent="-228600" algn="ctr" eaLnBrk="0" fontAlgn="base" hangingPunct="0">
              <a:spcBef>
                <a:spcPct val="0"/>
              </a:spcBef>
              <a:spcAft>
                <a:spcPct val="0"/>
              </a:spcAft>
              <a:defRPr sz="2400">
                <a:solidFill>
                  <a:schemeClr val="tx1"/>
                </a:solidFill>
                <a:latin typeface="Arial" charset="0"/>
                <a:ea typeface="ヒラギノ角ゴ Pro W3" pitchFamily="1" charset="-128"/>
              </a:defRPr>
            </a:lvl6pPr>
            <a:lvl7pPr marL="2971800" indent="-228600" algn="ctr" eaLnBrk="0" fontAlgn="base" hangingPunct="0">
              <a:spcBef>
                <a:spcPct val="0"/>
              </a:spcBef>
              <a:spcAft>
                <a:spcPct val="0"/>
              </a:spcAft>
              <a:defRPr sz="2400">
                <a:solidFill>
                  <a:schemeClr val="tx1"/>
                </a:solidFill>
                <a:latin typeface="Arial" charset="0"/>
                <a:ea typeface="ヒラギノ角ゴ Pro W3" pitchFamily="1" charset="-128"/>
              </a:defRPr>
            </a:lvl7pPr>
            <a:lvl8pPr marL="3429000" indent="-228600" algn="ctr" eaLnBrk="0" fontAlgn="base" hangingPunct="0">
              <a:spcBef>
                <a:spcPct val="0"/>
              </a:spcBef>
              <a:spcAft>
                <a:spcPct val="0"/>
              </a:spcAft>
              <a:defRPr sz="2400">
                <a:solidFill>
                  <a:schemeClr val="tx1"/>
                </a:solidFill>
                <a:latin typeface="Arial" charset="0"/>
                <a:ea typeface="ヒラギノ角ゴ Pro W3" pitchFamily="1" charset="-128"/>
              </a:defRPr>
            </a:lvl8pPr>
            <a:lvl9pPr marL="3886200" indent="-228600" algn="ctr" eaLnBrk="0" fontAlgn="base" hangingPunct="0">
              <a:spcBef>
                <a:spcPct val="0"/>
              </a:spcBef>
              <a:spcAft>
                <a:spcPct val="0"/>
              </a:spcAft>
              <a:defRPr sz="2400">
                <a:solidFill>
                  <a:schemeClr val="tx1"/>
                </a:solidFill>
                <a:latin typeface="Arial" charset="0"/>
                <a:ea typeface="ヒラギノ角ゴ Pro W3" pitchFamily="1" charset="-128"/>
              </a:defRPr>
            </a:lvl9pPr>
          </a:lstStyle>
          <a:p>
            <a:fld id="{DA58781E-B988-4BAC-86DB-865B70D74449}" type="slidenum">
              <a:rPr lang="fr-FR" altLang="fr-FR" sz="1200" smtClean="0"/>
              <a:pPr/>
              <a:t>2</a:t>
            </a:fld>
            <a:endParaRPr lang="fr-FR" altLang="fr-FR"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fr-FR" alt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a:solidFill>
                  <a:schemeClr val="tx1"/>
                </a:solidFill>
                <a:latin typeface="Arial" charset="0"/>
                <a:ea typeface="ヒラギノ角ゴ Pro W3" pitchFamily="1" charset="-128"/>
              </a:defRPr>
            </a:lvl1pPr>
            <a:lvl2pPr marL="742950" indent="-285750">
              <a:defRPr sz="2400">
                <a:solidFill>
                  <a:schemeClr val="tx1"/>
                </a:solidFill>
                <a:latin typeface="Arial" charset="0"/>
                <a:ea typeface="ヒラギノ角ゴ Pro W3" pitchFamily="1" charset="-128"/>
              </a:defRPr>
            </a:lvl2pPr>
            <a:lvl3pPr marL="1143000" indent="-228600">
              <a:defRPr sz="2400">
                <a:solidFill>
                  <a:schemeClr val="tx1"/>
                </a:solidFill>
                <a:latin typeface="Arial" charset="0"/>
                <a:ea typeface="ヒラギノ角ゴ Pro W3" pitchFamily="1" charset="-128"/>
              </a:defRPr>
            </a:lvl3pPr>
            <a:lvl4pPr marL="1600200" indent="-228600">
              <a:defRPr sz="2400">
                <a:solidFill>
                  <a:schemeClr val="tx1"/>
                </a:solidFill>
                <a:latin typeface="Arial" charset="0"/>
                <a:ea typeface="ヒラギノ角ゴ Pro W3" pitchFamily="1" charset="-128"/>
              </a:defRPr>
            </a:lvl4pPr>
            <a:lvl5pPr marL="2057400" indent="-228600">
              <a:defRPr sz="2400">
                <a:solidFill>
                  <a:schemeClr val="tx1"/>
                </a:solidFill>
                <a:latin typeface="Arial" charset="0"/>
                <a:ea typeface="ヒラギノ角ゴ Pro W3" pitchFamily="1" charset="-128"/>
              </a:defRPr>
            </a:lvl5pPr>
            <a:lvl6pPr marL="2514600" indent="-228600" algn="ctr" eaLnBrk="0" fontAlgn="base" hangingPunct="0">
              <a:spcBef>
                <a:spcPct val="0"/>
              </a:spcBef>
              <a:spcAft>
                <a:spcPct val="0"/>
              </a:spcAft>
              <a:defRPr sz="2400">
                <a:solidFill>
                  <a:schemeClr val="tx1"/>
                </a:solidFill>
                <a:latin typeface="Arial" charset="0"/>
                <a:ea typeface="ヒラギノ角ゴ Pro W3" pitchFamily="1" charset="-128"/>
              </a:defRPr>
            </a:lvl6pPr>
            <a:lvl7pPr marL="2971800" indent="-228600" algn="ctr" eaLnBrk="0" fontAlgn="base" hangingPunct="0">
              <a:spcBef>
                <a:spcPct val="0"/>
              </a:spcBef>
              <a:spcAft>
                <a:spcPct val="0"/>
              </a:spcAft>
              <a:defRPr sz="2400">
                <a:solidFill>
                  <a:schemeClr val="tx1"/>
                </a:solidFill>
                <a:latin typeface="Arial" charset="0"/>
                <a:ea typeface="ヒラギノ角ゴ Pro W3" pitchFamily="1" charset="-128"/>
              </a:defRPr>
            </a:lvl7pPr>
            <a:lvl8pPr marL="3429000" indent="-228600" algn="ctr" eaLnBrk="0" fontAlgn="base" hangingPunct="0">
              <a:spcBef>
                <a:spcPct val="0"/>
              </a:spcBef>
              <a:spcAft>
                <a:spcPct val="0"/>
              </a:spcAft>
              <a:defRPr sz="2400">
                <a:solidFill>
                  <a:schemeClr val="tx1"/>
                </a:solidFill>
                <a:latin typeface="Arial" charset="0"/>
                <a:ea typeface="ヒラギノ角ゴ Pro W3" pitchFamily="1" charset="-128"/>
              </a:defRPr>
            </a:lvl8pPr>
            <a:lvl9pPr marL="3886200" indent="-228600" algn="ctr" eaLnBrk="0" fontAlgn="base" hangingPunct="0">
              <a:spcBef>
                <a:spcPct val="0"/>
              </a:spcBef>
              <a:spcAft>
                <a:spcPct val="0"/>
              </a:spcAft>
              <a:defRPr sz="2400">
                <a:solidFill>
                  <a:schemeClr val="tx1"/>
                </a:solidFill>
                <a:latin typeface="Arial" charset="0"/>
                <a:ea typeface="ヒラギノ角ゴ Pro W3" pitchFamily="1" charset="-128"/>
              </a:defRPr>
            </a:lvl9pPr>
          </a:lstStyle>
          <a:p>
            <a:fld id="{DA58781E-B988-4BAC-86DB-865B70D74449}" type="slidenum">
              <a:rPr lang="fr-FR" altLang="fr-FR" sz="1200" smtClean="0"/>
              <a:pPr/>
              <a:t>3</a:t>
            </a:fld>
            <a:endParaRPr lang="fr-FR" altLang="fr-FR"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fr-FR" alt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a:solidFill>
                  <a:schemeClr val="tx1"/>
                </a:solidFill>
                <a:latin typeface="Arial" charset="0"/>
                <a:ea typeface="ヒラギノ角ゴ Pro W3" pitchFamily="1" charset="-128"/>
              </a:defRPr>
            </a:lvl1pPr>
            <a:lvl2pPr marL="742950" indent="-285750">
              <a:defRPr sz="2400">
                <a:solidFill>
                  <a:schemeClr val="tx1"/>
                </a:solidFill>
                <a:latin typeface="Arial" charset="0"/>
                <a:ea typeface="ヒラギノ角ゴ Pro W3" pitchFamily="1" charset="-128"/>
              </a:defRPr>
            </a:lvl2pPr>
            <a:lvl3pPr marL="1143000" indent="-228600">
              <a:defRPr sz="2400">
                <a:solidFill>
                  <a:schemeClr val="tx1"/>
                </a:solidFill>
                <a:latin typeface="Arial" charset="0"/>
                <a:ea typeface="ヒラギノ角ゴ Pro W3" pitchFamily="1" charset="-128"/>
              </a:defRPr>
            </a:lvl3pPr>
            <a:lvl4pPr marL="1600200" indent="-228600">
              <a:defRPr sz="2400">
                <a:solidFill>
                  <a:schemeClr val="tx1"/>
                </a:solidFill>
                <a:latin typeface="Arial" charset="0"/>
                <a:ea typeface="ヒラギノ角ゴ Pro W3" pitchFamily="1" charset="-128"/>
              </a:defRPr>
            </a:lvl4pPr>
            <a:lvl5pPr marL="2057400" indent="-228600">
              <a:defRPr sz="2400">
                <a:solidFill>
                  <a:schemeClr val="tx1"/>
                </a:solidFill>
                <a:latin typeface="Arial" charset="0"/>
                <a:ea typeface="ヒラギノ角ゴ Pro W3" pitchFamily="1" charset="-128"/>
              </a:defRPr>
            </a:lvl5pPr>
            <a:lvl6pPr marL="2514600" indent="-228600" algn="ctr" eaLnBrk="0" fontAlgn="base" hangingPunct="0">
              <a:spcBef>
                <a:spcPct val="0"/>
              </a:spcBef>
              <a:spcAft>
                <a:spcPct val="0"/>
              </a:spcAft>
              <a:defRPr sz="2400">
                <a:solidFill>
                  <a:schemeClr val="tx1"/>
                </a:solidFill>
                <a:latin typeface="Arial" charset="0"/>
                <a:ea typeface="ヒラギノ角ゴ Pro W3" pitchFamily="1" charset="-128"/>
              </a:defRPr>
            </a:lvl6pPr>
            <a:lvl7pPr marL="2971800" indent="-228600" algn="ctr" eaLnBrk="0" fontAlgn="base" hangingPunct="0">
              <a:spcBef>
                <a:spcPct val="0"/>
              </a:spcBef>
              <a:spcAft>
                <a:spcPct val="0"/>
              </a:spcAft>
              <a:defRPr sz="2400">
                <a:solidFill>
                  <a:schemeClr val="tx1"/>
                </a:solidFill>
                <a:latin typeface="Arial" charset="0"/>
                <a:ea typeface="ヒラギノ角ゴ Pro W3" pitchFamily="1" charset="-128"/>
              </a:defRPr>
            </a:lvl7pPr>
            <a:lvl8pPr marL="3429000" indent="-228600" algn="ctr" eaLnBrk="0" fontAlgn="base" hangingPunct="0">
              <a:spcBef>
                <a:spcPct val="0"/>
              </a:spcBef>
              <a:spcAft>
                <a:spcPct val="0"/>
              </a:spcAft>
              <a:defRPr sz="2400">
                <a:solidFill>
                  <a:schemeClr val="tx1"/>
                </a:solidFill>
                <a:latin typeface="Arial" charset="0"/>
                <a:ea typeface="ヒラギノ角ゴ Pro W3" pitchFamily="1" charset="-128"/>
              </a:defRPr>
            </a:lvl8pPr>
            <a:lvl9pPr marL="3886200" indent="-228600" algn="ctr" eaLnBrk="0" fontAlgn="base" hangingPunct="0">
              <a:spcBef>
                <a:spcPct val="0"/>
              </a:spcBef>
              <a:spcAft>
                <a:spcPct val="0"/>
              </a:spcAft>
              <a:defRPr sz="2400">
                <a:solidFill>
                  <a:schemeClr val="tx1"/>
                </a:solidFill>
                <a:latin typeface="Arial" charset="0"/>
                <a:ea typeface="ヒラギノ角ゴ Pro W3" pitchFamily="1" charset="-128"/>
              </a:defRPr>
            </a:lvl9pPr>
          </a:lstStyle>
          <a:p>
            <a:fld id="{DA58781E-B988-4BAC-86DB-865B70D74449}" type="slidenum">
              <a:rPr lang="fr-FR" altLang="fr-FR" sz="1200" smtClean="0"/>
              <a:pPr/>
              <a:t>4</a:t>
            </a:fld>
            <a:endParaRPr lang="fr-FR" altLang="fr-FR"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fr-FR" alt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a:solidFill>
                  <a:schemeClr val="tx1"/>
                </a:solidFill>
                <a:latin typeface="Arial" charset="0"/>
                <a:ea typeface="ヒラギノ角ゴ Pro W3" pitchFamily="1" charset="-128"/>
              </a:defRPr>
            </a:lvl1pPr>
            <a:lvl2pPr marL="742950" indent="-285750">
              <a:defRPr sz="2400">
                <a:solidFill>
                  <a:schemeClr val="tx1"/>
                </a:solidFill>
                <a:latin typeface="Arial" charset="0"/>
                <a:ea typeface="ヒラギノ角ゴ Pro W3" pitchFamily="1" charset="-128"/>
              </a:defRPr>
            </a:lvl2pPr>
            <a:lvl3pPr marL="1143000" indent="-228600">
              <a:defRPr sz="2400">
                <a:solidFill>
                  <a:schemeClr val="tx1"/>
                </a:solidFill>
                <a:latin typeface="Arial" charset="0"/>
                <a:ea typeface="ヒラギノ角ゴ Pro W3" pitchFamily="1" charset="-128"/>
              </a:defRPr>
            </a:lvl3pPr>
            <a:lvl4pPr marL="1600200" indent="-228600">
              <a:defRPr sz="2400">
                <a:solidFill>
                  <a:schemeClr val="tx1"/>
                </a:solidFill>
                <a:latin typeface="Arial" charset="0"/>
                <a:ea typeface="ヒラギノ角ゴ Pro W3" pitchFamily="1" charset="-128"/>
              </a:defRPr>
            </a:lvl4pPr>
            <a:lvl5pPr marL="2057400" indent="-228600">
              <a:defRPr sz="2400">
                <a:solidFill>
                  <a:schemeClr val="tx1"/>
                </a:solidFill>
                <a:latin typeface="Arial" charset="0"/>
                <a:ea typeface="ヒラギノ角ゴ Pro W3" pitchFamily="1" charset="-128"/>
              </a:defRPr>
            </a:lvl5pPr>
            <a:lvl6pPr marL="2514600" indent="-228600" algn="ctr" eaLnBrk="0" fontAlgn="base" hangingPunct="0">
              <a:spcBef>
                <a:spcPct val="0"/>
              </a:spcBef>
              <a:spcAft>
                <a:spcPct val="0"/>
              </a:spcAft>
              <a:defRPr sz="2400">
                <a:solidFill>
                  <a:schemeClr val="tx1"/>
                </a:solidFill>
                <a:latin typeface="Arial" charset="0"/>
                <a:ea typeface="ヒラギノ角ゴ Pro W3" pitchFamily="1" charset="-128"/>
              </a:defRPr>
            </a:lvl6pPr>
            <a:lvl7pPr marL="2971800" indent="-228600" algn="ctr" eaLnBrk="0" fontAlgn="base" hangingPunct="0">
              <a:spcBef>
                <a:spcPct val="0"/>
              </a:spcBef>
              <a:spcAft>
                <a:spcPct val="0"/>
              </a:spcAft>
              <a:defRPr sz="2400">
                <a:solidFill>
                  <a:schemeClr val="tx1"/>
                </a:solidFill>
                <a:latin typeface="Arial" charset="0"/>
                <a:ea typeface="ヒラギノ角ゴ Pro W3" pitchFamily="1" charset="-128"/>
              </a:defRPr>
            </a:lvl7pPr>
            <a:lvl8pPr marL="3429000" indent="-228600" algn="ctr" eaLnBrk="0" fontAlgn="base" hangingPunct="0">
              <a:spcBef>
                <a:spcPct val="0"/>
              </a:spcBef>
              <a:spcAft>
                <a:spcPct val="0"/>
              </a:spcAft>
              <a:defRPr sz="2400">
                <a:solidFill>
                  <a:schemeClr val="tx1"/>
                </a:solidFill>
                <a:latin typeface="Arial" charset="0"/>
                <a:ea typeface="ヒラギノ角ゴ Pro W3" pitchFamily="1" charset="-128"/>
              </a:defRPr>
            </a:lvl8pPr>
            <a:lvl9pPr marL="3886200" indent="-228600" algn="ctr" eaLnBrk="0" fontAlgn="base" hangingPunct="0">
              <a:spcBef>
                <a:spcPct val="0"/>
              </a:spcBef>
              <a:spcAft>
                <a:spcPct val="0"/>
              </a:spcAft>
              <a:defRPr sz="2400">
                <a:solidFill>
                  <a:schemeClr val="tx1"/>
                </a:solidFill>
                <a:latin typeface="Arial" charset="0"/>
                <a:ea typeface="ヒラギノ角ゴ Pro W3" pitchFamily="1" charset="-128"/>
              </a:defRPr>
            </a:lvl9pPr>
          </a:lstStyle>
          <a:p>
            <a:fld id="{DA58781E-B988-4BAC-86DB-865B70D74449}" type="slidenum">
              <a:rPr lang="fr-FR" altLang="fr-FR" sz="1200" smtClean="0"/>
              <a:pPr/>
              <a:t>5</a:t>
            </a:fld>
            <a:endParaRPr lang="fr-FR" altLang="fr-FR"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fr-FR" alt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a:solidFill>
                  <a:schemeClr val="tx1"/>
                </a:solidFill>
                <a:latin typeface="Arial" charset="0"/>
                <a:ea typeface="ヒラギノ角ゴ Pro W3" pitchFamily="1" charset="-128"/>
              </a:defRPr>
            </a:lvl1pPr>
            <a:lvl2pPr marL="742950" indent="-285750">
              <a:defRPr sz="2400">
                <a:solidFill>
                  <a:schemeClr val="tx1"/>
                </a:solidFill>
                <a:latin typeface="Arial" charset="0"/>
                <a:ea typeface="ヒラギノ角ゴ Pro W3" pitchFamily="1" charset="-128"/>
              </a:defRPr>
            </a:lvl2pPr>
            <a:lvl3pPr marL="1143000" indent="-228600">
              <a:defRPr sz="2400">
                <a:solidFill>
                  <a:schemeClr val="tx1"/>
                </a:solidFill>
                <a:latin typeface="Arial" charset="0"/>
                <a:ea typeface="ヒラギノ角ゴ Pro W3" pitchFamily="1" charset="-128"/>
              </a:defRPr>
            </a:lvl3pPr>
            <a:lvl4pPr marL="1600200" indent="-228600">
              <a:defRPr sz="2400">
                <a:solidFill>
                  <a:schemeClr val="tx1"/>
                </a:solidFill>
                <a:latin typeface="Arial" charset="0"/>
                <a:ea typeface="ヒラギノ角ゴ Pro W3" pitchFamily="1" charset="-128"/>
              </a:defRPr>
            </a:lvl4pPr>
            <a:lvl5pPr marL="2057400" indent="-228600">
              <a:defRPr sz="2400">
                <a:solidFill>
                  <a:schemeClr val="tx1"/>
                </a:solidFill>
                <a:latin typeface="Arial" charset="0"/>
                <a:ea typeface="ヒラギノ角ゴ Pro W3" pitchFamily="1" charset="-128"/>
              </a:defRPr>
            </a:lvl5pPr>
            <a:lvl6pPr marL="2514600" indent="-228600" algn="ctr" eaLnBrk="0" fontAlgn="base" hangingPunct="0">
              <a:spcBef>
                <a:spcPct val="0"/>
              </a:spcBef>
              <a:spcAft>
                <a:spcPct val="0"/>
              </a:spcAft>
              <a:defRPr sz="2400">
                <a:solidFill>
                  <a:schemeClr val="tx1"/>
                </a:solidFill>
                <a:latin typeface="Arial" charset="0"/>
                <a:ea typeface="ヒラギノ角ゴ Pro W3" pitchFamily="1" charset="-128"/>
              </a:defRPr>
            </a:lvl6pPr>
            <a:lvl7pPr marL="2971800" indent="-228600" algn="ctr" eaLnBrk="0" fontAlgn="base" hangingPunct="0">
              <a:spcBef>
                <a:spcPct val="0"/>
              </a:spcBef>
              <a:spcAft>
                <a:spcPct val="0"/>
              </a:spcAft>
              <a:defRPr sz="2400">
                <a:solidFill>
                  <a:schemeClr val="tx1"/>
                </a:solidFill>
                <a:latin typeface="Arial" charset="0"/>
                <a:ea typeface="ヒラギノ角ゴ Pro W3" pitchFamily="1" charset="-128"/>
              </a:defRPr>
            </a:lvl7pPr>
            <a:lvl8pPr marL="3429000" indent="-228600" algn="ctr" eaLnBrk="0" fontAlgn="base" hangingPunct="0">
              <a:spcBef>
                <a:spcPct val="0"/>
              </a:spcBef>
              <a:spcAft>
                <a:spcPct val="0"/>
              </a:spcAft>
              <a:defRPr sz="2400">
                <a:solidFill>
                  <a:schemeClr val="tx1"/>
                </a:solidFill>
                <a:latin typeface="Arial" charset="0"/>
                <a:ea typeface="ヒラギノ角ゴ Pro W3" pitchFamily="1" charset="-128"/>
              </a:defRPr>
            </a:lvl8pPr>
            <a:lvl9pPr marL="3886200" indent="-228600" algn="ctr" eaLnBrk="0" fontAlgn="base" hangingPunct="0">
              <a:spcBef>
                <a:spcPct val="0"/>
              </a:spcBef>
              <a:spcAft>
                <a:spcPct val="0"/>
              </a:spcAft>
              <a:defRPr sz="2400">
                <a:solidFill>
                  <a:schemeClr val="tx1"/>
                </a:solidFill>
                <a:latin typeface="Arial" charset="0"/>
                <a:ea typeface="ヒラギノ角ゴ Pro W3" pitchFamily="1" charset="-128"/>
              </a:defRPr>
            </a:lvl9pPr>
          </a:lstStyle>
          <a:p>
            <a:fld id="{DA58781E-B988-4BAC-86DB-865B70D74449}" type="slidenum">
              <a:rPr lang="fr-FR" altLang="fr-FR" sz="1200" smtClean="0"/>
              <a:pPr/>
              <a:t>6</a:t>
            </a:fld>
            <a:endParaRPr lang="fr-FR" altLang="fr-FR"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fr-FR" alt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a:solidFill>
                  <a:schemeClr val="tx1"/>
                </a:solidFill>
                <a:latin typeface="Arial" charset="0"/>
                <a:ea typeface="ヒラギノ角ゴ Pro W3" pitchFamily="1" charset="-128"/>
              </a:defRPr>
            </a:lvl1pPr>
            <a:lvl2pPr marL="742950" indent="-285750">
              <a:defRPr sz="2400">
                <a:solidFill>
                  <a:schemeClr val="tx1"/>
                </a:solidFill>
                <a:latin typeface="Arial" charset="0"/>
                <a:ea typeface="ヒラギノ角ゴ Pro W3" pitchFamily="1" charset="-128"/>
              </a:defRPr>
            </a:lvl2pPr>
            <a:lvl3pPr marL="1143000" indent="-228600">
              <a:defRPr sz="2400">
                <a:solidFill>
                  <a:schemeClr val="tx1"/>
                </a:solidFill>
                <a:latin typeface="Arial" charset="0"/>
                <a:ea typeface="ヒラギノ角ゴ Pro W3" pitchFamily="1" charset="-128"/>
              </a:defRPr>
            </a:lvl3pPr>
            <a:lvl4pPr marL="1600200" indent="-228600">
              <a:defRPr sz="2400">
                <a:solidFill>
                  <a:schemeClr val="tx1"/>
                </a:solidFill>
                <a:latin typeface="Arial" charset="0"/>
                <a:ea typeface="ヒラギノ角ゴ Pro W3" pitchFamily="1" charset="-128"/>
              </a:defRPr>
            </a:lvl4pPr>
            <a:lvl5pPr marL="2057400" indent="-228600">
              <a:defRPr sz="2400">
                <a:solidFill>
                  <a:schemeClr val="tx1"/>
                </a:solidFill>
                <a:latin typeface="Arial" charset="0"/>
                <a:ea typeface="ヒラギノ角ゴ Pro W3" pitchFamily="1" charset="-128"/>
              </a:defRPr>
            </a:lvl5pPr>
            <a:lvl6pPr marL="2514600" indent="-228600" algn="ctr" eaLnBrk="0" fontAlgn="base" hangingPunct="0">
              <a:spcBef>
                <a:spcPct val="0"/>
              </a:spcBef>
              <a:spcAft>
                <a:spcPct val="0"/>
              </a:spcAft>
              <a:defRPr sz="2400">
                <a:solidFill>
                  <a:schemeClr val="tx1"/>
                </a:solidFill>
                <a:latin typeface="Arial" charset="0"/>
                <a:ea typeface="ヒラギノ角ゴ Pro W3" pitchFamily="1" charset="-128"/>
              </a:defRPr>
            </a:lvl6pPr>
            <a:lvl7pPr marL="2971800" indent="-228600" algn="ctr" eaLnBrk="0" fontAlgn="base" hangingPunct="0">
              <a:spcBef>
                <a:spcPct val="0"/>
              </a:spcBef>
              <a:spcAft>
                <a:spcPct val="0"/>
              </a:spcAft>
              <a:defRPr sz="2400">
                <a:solidFill>
                  <a:schemeClr val="tx1"/>
                </a:solidFill>
                <a:latin typeface="Arial" charset="0"/>
                <a:ea typeface="ヒラギノ角ゴ Pro W3" pitchFamily="1" charset="-128"/>
              </a:defRPr>
            </a:lvl7pPr>
            <a:lvl8pPr marL="3429000" indent="-228600" algn="ctr" eaLnBrk="0" fontAlgn="base" hangingPunct="0">
              <a:spcBef>
                <a:spcPct val="0"/>
              </a:spcBef>
              <a:spcAft>
                <a:spcPct val="0"/>
              </a:spcAft>
              <a:defRPr sz="2400">
                <a:solidFill>
                  <a:schemeClr val="tx1"/>
                </a:solidFill>
                <a:latin typeface="Arial" charset="0"/>
                <a:ea typeface="ヒラギノ角ゴ Pro W3" pitchFamily="1" charset="-128"/>
              </a:defRPr>
            </a:lvl8pPr>
            <a:lvl9pPr marL="3886200" indent="-228600" algn="ctr" eaLnBrk="0" fontAlgn="base" hangingPunct="0">
              <a:spcBef>
                <a:spcPct val="0"/>
              </a:spcBef>
              <a:spcAft>
                <a:spcPct val="0"/>
              </a:spcAft>
              <a:defRPr sz="2400">
                <a:solidFill>
                  <a:schemeClr val="tx1"/>
                </a:solidFill>
                <a:latin typeface="Arial" charset="0"/>
                <a:ea typeface="ヒラギノ角ゴ Pro W3" pitchFamily="1" charset="-128"/>
              </a:defRPr>
            </a:lvl9pPr>
          </a:lstStyle>
          <a:p>
            <a:fld id="{DA58781E-B988-4BAC-86DB-865B70D74449}" type="slidenum">
              <a:rPr lang="fr-FR" altLang="fr-FR" sz="1200" smtClean="0"/>
              <a:pPr/>
              <a:t>7</a:t>
            </a:fld>
            <a:endParaRPr lang="fr-FR" altLang="fr-FR"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fr-FR" alt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Rectangle 5"/>
          <p:cNvSpPr>
            <a:spLocks noGrp="1" noChangeArrowheads="1"/>
          </p:cNvSpPr>
          <p:nvPr>
            <p:ph type="ftr" sz="quarter" idx="10"/>
          </p:nvPr>
        </p:nvSpPr>
        <p:spPr>
          <a:ln/>
        </p:spPr>
        <p:txBody>
          <a:bodyPr/>
          <a:lstStyle>
            <a:lvl1pPr>
              <a:defRPr/>
            </a:lvl1pPr>
          </a:lstStyle>
          <a:p>
            <a:pPr>
              <a:defRPr/>
            </a:pPr>
            <a:r>
              <a:rPr lang="fr-FR" altLang="fr-FR" smtClean="0"/>
              <a:t>Rencontres "Eau et Industrie" - Juin 2016</a:t>
            </a:r>
            <a:endParaRPr lang="fr-FR" altLang="fr-FR" dirty="0"/>
          </a:p>
        </p:txBody>
      </p:sp>
      <p:sp>
        <p:nvSpPr>
          <p:cNvPr id="5" name="Rectangle 6"/>
          <p:cNvSpPr>
            <a:spLocks noGrp="1" noChangeArrowheads="1"/>
          </p:cNvSpPr>
          <p:nvPr>
            <p:ph type="sldNum" sz="quarter" idx="11"/>
          </p:nvPr>
        </p:nvSpPr>
        <p:spPr>
          <a:ln/>
        </p:spPr>
        <p:txBody>
          <a:bodyPr/>
          <a:lstStyle>
            <a:lvl1pPr>
              <a:defRPr/>
            </a:lvl1pPr>
          </a:lstStyle>
          <a:p>
            <a:pPr>
              <a:defRPr/>
            </a:pPr>
            <a:fld id="{ECBEF5F2-A8BB-4740-8456-FEDD03FC7AED}" type="slidenum">
              <a:rPr lang="fr-FR" altLang="fr-FR"/>
              <a:pPr>
                <a:defRPr/>
              </a:pPr>
              <a:t>‹N°›</a:t>
            </a:fld>
            <a:endParaRPr lang="fr-FR" altLang="fr-FR"/>
          </a:p>
        </p:txBody>
      </p:sp>
    </p:spTree>
    <p:extLst>
      <p:ext uri="{BB962C8B-B14F-4D97-AF65-F5344CB8AC3E}">
        <p14:creationId xmlns:p14="http://schemas.microsoft.com/office/powerpoint/2010/main" val="1697988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smtClean="0"/>
              <a:t>Rencontres "Eau et Industrie" - Juin 2016</a:t>
            </a:r>
            <a:endParaRPr lang="fr-FR"/>
          </a:p>
        </p:txBody>
      </p:sp>
      <p:sp>
        <p:nvSpPr>
          <p:cNvPr id="7" name="Espace réservé du numéro de diapositive 6"/>
          <p:cNvSpPr>
            <a:spLocks noGrp="1"/>
          </p:cNvSpPr>
          <p:nvPr>
            <p:ph type="sldNum" sz="quarter" idx="12"/>
          </p:nvPr>
        </p:nvSpPr>
        <p:spPr/>
        <p:txBody>
          <a:bodyPr/>
          <a:lstStyle/>
          <a:p>
            <a:fld id="{179F4168-E657-4E74-A804-7E0BD85569C2}" type="slidenum">
              <a:rPr lang="fr-FR" smtClean="0"/>
              <a:t>‹N°›</a:t>
            </a:fld>
            <a:endParaRPr lang="fr-FR"/>
          </a:p>
        </p:txBody>
      </p:sp>
    </p:spTree>
    <p:extLst>
      <p:ext uri="{BB962C8B-B14F-4D97-AF65-F5344CB8AC3E}">
        <p14:creationId xmlns:p14="http://schemas.microsoft.com/office/powerpoint/2010/main" val="3232230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smtClean="0"/>
              <a:t>Rencontres "Eau et Industrie" - Juin 2016</a:t>
            </a:r>
            <a:endParaRPr lang="fr-FR"/>
          </a:p>
        </p:txBody>
      </p:sp>
      <p:sp>
        <p:nvSpPr>
          <p:cNvPr id="7" name="Espace réservé du numéro de diapositive 6"/>
          <p:cNvSpPr>
            <a:spLocks noGrp="1"/>
          </p:cNvSpPr>
          <p:nvPr>
            <p:ph type="sldNum" sz="quarter" idx="12"/>
          </p:nvPr>
        </p:nvSpPr>
        <p:spPr/>
        <p:txBody>
          <a:bodyPr/>
          <a:lstStyle/>
          <a:p>
            <a:fld id="{179F4168-E657-4E74-A804-7E0BD85569C2}" type="slidenum">
              <a:rPr lang="fr-FR" smtClean="0"/>
              <a:t>‹N°›</a:t>
            </a:fld>
            <a:endParaRPr lang="fr-FR"/>
          </a:p>
        </p:txBody>
      </p:sp>
    </p:spTree>
    <p:extLst>
      <p:ext uri="{BB962C8B-B14F-4D97-AF65-F5344CB8AC3E}">
        <p14:creationId xmlns:p14="http://schemas.microsoft.com/office/powerpoint/2010/main" val="2601951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Rencontres "Eau et Industrie" - Juin 2016</a:t>
            </a:r>
            <a:endParaRPr lang="fr-FR"/>
          </a:p>
        </p:txBody>
      </p:sp>
      <p:sp>
        <p:nvSpPr>
          <p:cNvPr id="6" name="Espace réservé du numéro de diapositive 5"/>
          <p:cNvSpPr>
            <a:spLocks noGrp="1"/>
          </p:cNvSpPr>
          <p:nvPr>
            <p:ph type="sldNum" sz="quarter" idx="12"/>
          </p:nvPr>
        </p:nvSpPr>
        <p:spPr/>
        <p:txBody>
          <a:bodyPr/>
          <a:lstStyle/>
          <a:p>
            <a:fld id="{179F4168-E657-4E74-A804-7E0BD85569C2}" type="slidenum">
              <a:rPr lang="fr-FR" smtClean="0"/>
              <a:t>‹N°›</a:t>
            </a:fld>
            <a:endParaRPr lang="fr-FR"/>
          </a:p>
        </p:txBody>
      </p:sp>
    </p:spTree>
    <p:extLst>
      <p:ext uri="{BB962C8B-B14F-4D97-AF65-F5344CB8AC3E}">
        <p14:creationId xmlns:p14="http://schemas.microsoft.com/office/powerpoint/2010/main" val="33239696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Rencontres "Eau et Industrie" - Juin 2016</a:t>
            </a:r>
            <a:endParaRPr lang="fr-FR"/>
          </a:p>
        </p:txBody>
      </p:sp>
      <p:sp>
        <p:nvSpPr>
          <p:cNvPr id="6" name="Espace réservé du numéro de diapositive 5"/>
          <p:cNvSpPr>
            <a:spLocks noGrp="1"/>
          </p:cNvSpPr>
          <p:nvPr>
            <p:ph type="sldNum" sz="quarter" idx="12"/>
          </p:nvPr>
        </p:nvSpPr>
        <p:spPr/>
        <p:txBody>
          <a:bodyPr/>
          <a:lstStyle/>
          <a:p>
            <a:fld id="{179F4168-E657-4E74-A804-7E0BD85569C2}" type="slidenum">
              <a:rPr lang="fr-FR" smtClean="0"/>
              <a:t>‹N°›</a:t>
            </a:fld>
            <a:endParaRPr lang="fr-FR"/>
          </a:p>
        </p:txBody>
      </p:sp>
    </p:spTree>
    <p:extLst>
      <p:ext uri="{BB962C8B-B14F-4D97-AF65-F5344CB8AC3E}">
        <p14:creationId xmlns:p14="http://schemas.microsoft.com/office/powerpoint/2010/main" val="4185086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7" name="Rectangle 5"/>
          <p:cNvSpPr>
            <a:spLocks noGrp="1" noChangeArrowheads="1"/>
          </p:cNvSpPr>
          <p:nvPr>
            <p:ph type="ftr" sz="quarter" idx="3"/>
          </p:nvPr>
        </p:nvSpPr>
        <p:spPr bwMode="auto">
          <a:xfrm>
            <a:off x="10169" y="6577881"/>
            <a:ext cx="7753350" cy="280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marR="0" indent="0" algn="l" defTabSz="914400" rtl="0" eaLnBrk="1" fontAlgn="base" latinLnBrk="0" hangingPunct="1">
              <a:lnSpc>
                <a:spcPct val="100000"/>
              </a:lnSpc>
              <a:spcBef>
                <a:spcPct val="0"/>
              </a:spcBef>
              <a:spcAft>
                <a:spcPct val="0"/>
              </a:spcAft>
              <a:buClrTx/>
              <a:buSzTx/>
              <a:buFontTx/>
              <a:buNone/>
              <a:tabLst/>
              <a:defRPr lang="fr-FR" altLang="fr-FR" sz="1200">
                <a:solidFill>
                  <a:srgbClr val="0092BB"/>
                </a:solidFill>
              </a:defRPr>
            </a:lvl1pPr>
          </a:lstStyle>
          <a:p>
            <a:pPr>
              <a:defRPr/>
            </a:pPr>
            <a:r>
              <a:rPr lang="fr-FR" smtClean="0">
                <a:solidFill>
                  <a:srgbClr val="000000"/>
                </a:solidFill>
              </a:rPr>
              <a:t>Rencontres "Eau et Industrie" - Juin 2016</a:t>
            </a:r>
            <a:endParaRPr lang="fr-FR" dirty="0">
              <a:solidFill>
                <a:srgbClr val="000000"/>
              </a:solidFill>
            </a:endParaRPr>
          </a:p>
        </p:txBody>
      </p:sp>
      <p:sp>
        <p:nvSpPr>
          <p:cNvPr id="8" name="Rectangle 6"/>
          <p:cNvSpPr>
            <a:spLocks noGrp="1" noChangeArrowheads="1"/>
          </p:cNvSpPr>
          <p:nvPr>
            <p:ph type="sldNum" sz="quarter" idx="4"/>
          </p:nvPr>
        </p:nvSpPr>
        <p:spPr bwMode="auto">
          <a:xfrm>
            <a:off x="8264574" y="6569944"/>
            <a:ext cx="874712" cy="288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fr-FR" altLang="fr-FR" sz="1200" smtClean="0">
                <a:solidFill>
                  <a:srgbClr val="0092BB"/>
                </a:solidFill>
              </a:defRPr>
            </a:lvl1pPr>
          </a:lstStyle>
          <a:p>
            <a:pPr algn="r" eaLnBrk="1" hangingPunct="1"/>
            <a:fld id="{CE6DA77D-6346-4C44-B429-2D1ED1CE7657}" type="slidenum">
              <a:rPr lang="fr-FR" smtClean="0"/>
              <a:pPr algn="r" eaLnBrk="1" hangingPunct="1"/>
              <a:t>‹N°›</a:t>
            </a:fld>
            <a:endParaRPr lang="fr-FR"/>
          </a:p>
        </p:txBody>
      </p:sp>
    </p:spTree>
    <p:extLst>
      <p:ext uri="{BB962C8B-B14F-4D97-AF65-F5344CB8AC3E}">
        <p14:creationId xmlns:p14="http://schemas.microsoft.com/office/powerpoint/2010/main" val="3104512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Rencontres "Eau et Industrie" - Juin 2016</a:t>
            </a:r>
            <a:endParaRPr lang="fr-FR"/>
          </a:p>
        </p:txBody>
      </p:sp>
      <p:sp>
        <p:nvSpPr>
          <p:cNvPr id="6" name="Espace réservé du numéro de diapositive 5"/>
          <p:cNvSpPr>
            <a:spLocks noGrp="1"/>
          </p:cNvSpPr>
          <p:nvPr>
            <p:ph type="sldNum" sz="quarter" idx="12"/>
          </p:nvPr>
        </p:nvSpPr>
        <p:spPr/>
        <p:txBody>
          <a:bodyPr/>
          <a:lstStyle/>
          <a:p>
            <a:fld id="{179F4168-E657-4E74-A804-7E0BD85569C2}" type="slidenum">
              <a:rPr lang="fr-FR" smtClean="0"/>
              <a:t>‹N°›</a:t>
            </a:fld>
            <a:endParaRPr lang="fr-FR"/>
          </a:p>
        </p:txBody>
      </p:sp>
    </p:spTree>
    <p:extLst>
      <p:ext uri="{BB962C8B-B14F-4D97-AF65-F5344CB8AC3E}">
        <p14:creationId xmlns:p14="http://schemas.microsoft.com/office/powerpoint/2010/main" val="3296131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Rencontres "Eau et Industrie" - Juin 2016</a:t>
            </a:r>
            <a:endParaRPr lang="fr-FR"/>
          </a:p>
        </p:txBody>
      </p:sp>
      <p:sp>
        <p:nvSpPr>
          <p:cNvPr id="6" name="Espace réservé du numéro de diapositive 5"/>
          <p:cNvSpPr>
            <a:spLocks noGrp="1"/>
          </p:cNvSpPr>
          <p:nvPr>
            <p:ph type="sldNum" sz="quarter" idx="12"/>
          </p:nvPr>
        </p:nvSpPr>
        <p:spPr/>
        <p:txBody>
          <a:bodyPr/>
          <a:lstStyle/>
          <a:p>
            <a:fld id="{179F4168-E657-4E74-A804-7E0BD85569C2}" type="slidenum">
              <a:rPr lang="fr-FR" smtClean="0"/>
              <a:t>‹N°›</a:t>
            </a:fld>
            <a:endParaRPr lang="fr-FR"/>
          </a:p>
        </p:txBody>
      </p:sp>
    </p:spTree>
    <p:extLst>
      <p:ext uri="{BB962C8B-B14F-4D97-AF65-F5344CB8AC3E}">
        <p14:creationId xmlns:p14="http://schemas.microsoft.com/office/powerpoint/2010/main" val="36764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Rencontres "Eau et Industrie" - Juin 2016</a:t>
            </a:r>
            <a:endParaRPr lang="fr-FR"/>
          </a:p>
        </p:txBody>
      </p:sp>
      <p:sp>
        <p:nvSpPr>
          <p:cNvPr id="6" name="Espace réservé du numéro de diapositive 5"/>
          <p:cNvSpPr>
            <a:spLocks noGrp="1"/>
          </p:cNvSpPr>
          <p:nvPr>
            <p:ph type="sldNum" sz="quarter" idx="12"/>
          </p:nvPr>
        </p:nvSpPr>
        <p:spPr/>
        <p:txBody>
          <a:bodyPr/>
          <a:lstStyle/>
          <a:p>
            <a:fld id="{179F4168-E657-4E74-A804-7E0BD85569C2}" type="slidenum">
              <a:rPr lang="fr-FR" smtClean="0"/>
              <a:t>‹N°›</a:t>
            </a:fld>
            <a:endParaRPr lang="fr-FR"/>
          </a:p>
        </p:txBody>
      </p:sp>
    </p:spTree>
    <p:extLst>
      <p:ext uri="{BB962C8B-B14F-4D97-AF65-F5344CB8AC3E}">
        <p14:creationId xmlns:p14="http://schemas.microsoft.com/office/powerpoint/2010/main" val="2980394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smtClean="0"/>
              <a:t>Rencontres "Eau et Industrie" - Juin 2016</a:t>
            </a:r>
            <a:endParaRPr lang="fr-FR"/>
          </a:p>
        </p:txBody>
      </p:sp>
      <p:sp>
        <p:nvSpPr>
          <p:cNvPr id="7" name="Espace réservé du numéro de diapositive 6"/>
          <p:cNvSpPr>
            <a:spLocks noGrp="1"/>
          </p:cNvSpPr>
          <p:nvPr>
            <p:ph type="sldNum" sz="quarter" idx="12"/>
          </p:nvPr>
        </p:nvSpPr>
        <p:spPr/>
        <p:txBody>
          <a:bodyPr/>
          <a:lstStyle/>
          <a:p>
            <a:fld id="{179F4168-E657-4E74-A804-7E0BD85569C2}" type="slidenum">
              <a:rPr lang="fr-FR" smtClean="0"/>
              <a:t>‹N°›</a:t>
            </a:fld>
            <a:endParaRPr lang="fr-FR"/>
          </a:p>
        </p:txBody>
      </p:sp>
    </p:spTree>
    <p:extLst>
      <p:ext uri="{BB962C8B-B14F-4D97-AF65-F5344CB8AC3E}">
        <p14:creationId xmlns:p14="http://schemas.microsoft.com/office/powerpoint/2010/main" val="978181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r>
              <a:rPr lang="fr-FR" smtClean="0"/>
              <a:t>Rencontres "Eau et Industrie" - Juin 2016</a:t>
            </a:r>
            <a:endParaRPr lang="fr-FR"/>
          </a:p>
        </p:txBody>
      </p:sp>
      <p:sp>
        <p:nvSpPr>
          <p:cNvPr id="9" name="Espace réservé du numéro de diapositive 8"/>
          <p:cNvSpPr>
            <a:spLocks noGrp="1"/>
          </p:cNvSpPr>
          <p:nvPr>
            <p:ph type="sldNum" sz="quarter" idx="12"/>
          </p:nvPr>
        </p:nvSpPr>
        <p:spPr/>
        <p:txBody>
          <a:bodyPr/>
          <a:lstStyle/>
          <a:p>
            <a:fld id="{179F4168-E657-4E74-A804-7E0BD85569C2}" type="slidenum">
              <a:rPr lang="fr-FR" smtClean="0"/>
              <a:t>‹N°›</a:t>
            </a:fld>
            <a:endParaRPr lang="fr-FR"/>
          </a:p>
        </p:txBody>
      </p:sp>
    </p:spTree>
    <p:extLst>
      <p:ext uri="{BB962C8B-B14F-4D97-AF65-F5344CB8AC3E}">
        <p14:creationId xmlns:p14="http://schemas.microsoft.com/office/powerpoint/2010/main" val="1627401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r>
              <a:rPr lang="fr-FR" smtClean="0"/>
              <a:t>Rencontres "Eau et Industrie" - Juin 2016</a:t>
            </a:r>
            <a:endParaRPr lang="fr-FR"/>
          </a:p>
        </p:txBody>
      </p:sp>
      <p:sp>
        <p:nvSpPr>
          <p:cNvPr id="5" name="Espace réservé du numéro de diapositive 4"/>
          <p:cNvSpPr>
            <a:spLocks noGrp="1"/>
          </p:cNvSpPr>
          <p:nvPr>
            <p:ph type="sldNum" sz="quarter" idx="12"/>
          </p:nvPr>
        </p:nvSpPr>
        <p:spPr/>
        <p:txBody>
          <a:bodyPr/>
          <a:lstStyle/>
          <a:p>
            <a:fld id="{179F4168-E657-4E74-A804-7E0BD85569C2}" type="slidenum">
              <a:rPr lang="fr-FR" smtClean="0"/>
              <a:t>‹N°›</a:t>
            </a:fld>
            <a:endParaRPr lang="fr-FR"/>
          </a:p>
        </p:txBody>
      </p:sp>
    </p:spTree>
    <p:extLst>
      <p:ext uri="{BB962C8B-B14F-4D97-AF65-F5344CB8AC3E}">
        <p14:creationId xmlns:p14="http://schemas.microsoft.com/office/powerpoint/2010/main" val="4093848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r>
              <a:rPr lang="fr-FR" smtClean="0"/>
              <a:t>Rencontres "Eau et Industrie" - Juin 2016</a:t>
            </a:r>
            <a:endParaRPr lang="fr-FR"/>
          </a:p>
        </p:txBody>
      </p:sp>
      <p:sp>
        <p:nvSpPr>
          <p:cNvPr id="4" name="Espace réservé du numéro de diapositive 3"/>
          <p:cNvSpPr>
            <a:spLocks noGrp="1"/>
          </p:cNvSpPr>
          <p:nvPr>
            <p:ph type="sldNum" sz="quarter" idx="12"/>
          </p:nvPr>
        </p:nvSpPr>
        <p:spPr/>
        <p:txBody>
          <a:bodyPr/>
          <a:lstStyle/>
          <a:p>
            <a:fld id="{179F4168-E657-4E74-A804-7E0BD85569C2}" type="slidenum">
              <a:rPr lang="fr-FR" smtClean="0"/>
              <a:t>‹N°›</a:t>
            </a:fld>
            <a:endParaRPr lang="fr-FR"/>
          </a:p>
        </p:txBody>
      </p:sp>
    </p:spTree>
    <p:extLst>
      <p:ext uri="{BB962C8B-B14F-4D97-AF65-F5344CB8AC3E}">
        <p14:creationId xmlns:p14="http://schemas.microsoft.com/office/powerpoint/2010/main" val="30573266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0"/>
            <a:ext cx="9144000" cy="6858000"/>
          </a:xfrm>
          <a:prstGeom prst="rect">
            <a:avLst/>
          </a:prstGeom>
          <a:solidFill>
            <a:srgbClr val="E7F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fr-FR" altLang="fr-FR" smtClean="0"/>
          </a:p>
        </p:txBody>
      </p:sp>
      <p:sp>
        <p:nvSpPr>
          <p:cNvPr id="1028" name="Rectangle 4"/>
          <p:cNvSpPr>
            <a:spLocks noGrp="1" noChangeArrowheads="1"/>
          </p:cNvSpPr>
          <p:nvPr>
            <p:ph type="body" idx="1"/>
          </p:nvPr>
        </p:nvSpPr>
        <p:spPr bwMode="auto">
          <a:xfrm>
            <a:off x="323850" y="1600200"/>
            <a:ext cx="836295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dirty="0" smtClean="0"/>
              <a:t>Cliquez pour modifier les styles du texte du masque</a:t>
            </a:r>
          </a:p>
          <a:p>
            <a:pPr lvl="1"/>
            <a:r>
              <a:rPr lang="fr-FR" altLang="fr-FR" dirty="0" smtClean="0"/>
              <a:t>Deuxième niveau</a:t>
            </a:r>
          </a:p>
          <a:p>
            <a:pPr lvl="2"/>
            <a:r>
              <a:rPr lang="fr-FR" altLang="fr-FR" dirty="0" smtClean="0"/>
              <a:t>Troisième niveau</a:t>
            </a:r>
          </a:p>
          <a:p>
            <a:pPr lvl="3"/>
            <a:r>
              <a:rPr lang="fr-FR" altLang="fr-FR" dirty="0" smtClean="0"/>
              <a:t>Quatrième niveau</a:t>
            </a:r>
          </a:p>
          <a:p>
            <a:pPr lvl="4"/>
            <a:r>
              <a:rPr lang="fr-FR" altLang="fr-FR" dirty="0" smtClean="0"/>
              <a:t>Cinquième niveau</a:t>
            </a:r>
          </a:p>
        </p:txBody>
      </p:sp>
      <p:sp>
        <p:nvSpPr>
          <p:cNvPr id="390150" name="Rectangle 6"/>
          <p:cNvSpPr>
            <a:spLocks noGrp="1" noChangeArrowheads="1"/>
          </p:cNvSpPr>
          <p:nvPr>
            <p:ph type="sldNum" sz="quarter" idx="4"/>
          </p:nvPr>
        </p:nvSpPr>
        <p:spPr bwMode="auto">
          <a:xfrm>
            <a:off x="8161338" y="6526213"/>
            <a:ext cx="874712"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fld id="{B490FF64-173C-4928-8147-CD99356668DB}" type="slidenum">
              <a:rPr lang="fr-FR" altLang="fr-FR"/>
              <a:pPr>
                <a:defRPr/>
              </a:pPr>
              <a:t>‹N°›</a:t>
            </a:fld>
            <a:endParaRPr lang="fr-FR" altLang="fr-FR"/>
          </a:p>
        </p:txBody>
      </p:sp>
      <p:sp>
        <p:nvSpPr>
          <p:cNvPr id="1031" name="Rectangle 9"/>
          <p:cNvSpPr>
            <a:spLocks noGrp="1" noChangeArrowheads="1"/>
          </p:cNvSpPr>
          <p:nvPr>
            <p:ph type="title"/>
          </p:nvPr>
        </p:nvSpPr>
        <p:spPr bwMode="auto">
          <a:xfrm>
            <a:off x="1403350" y="274638"/>
            <a:ext cx="72834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pic>
        <p:nvPicPr>
          <p:cNvPr id="9" name="Picture 9" descr="\\Fs-buse07\vl_dta\Users\dic\_projet\ressources\logos (LOGO)\LOGO_AELB_CAS2-Q.gif"/>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63525" y="260350"/>
            <a:ext cx="1428750" cy="111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0149" name="Rectangle 5"/>
          <p:cNvSpPr>
            <a:spLocks noGrp="1" noChangeArrowheads="1"/>
          </p:cNvSpPr>
          <p:nvPr>
            <p:ph type="ftr" sz="quarter" idx="3"/>
          </p:nvPr>
        </p:nvSpPr>
        <p:spPr bwMode="auto">
          <a:xfrm>
            <a:off x="107950" y="6524625"/>
            <a:ext cx="4248150" cy="26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tabLst>
                <a:tab pos="7083425" algn="r"/>
              </a:tabLst>
              <a:defRPr dirty="0" smtClean="0"/>
            </a:lvl1pPr>
          </a:lstStyle>
          <a:p>
            <a:pPr>
              <a:defRPr/>
            </a:pPr>
            <a:r>
              <a:rPr lang="fr-FR" altLang="fr-FR" smtClean="0"/>
              <a:t>Rencontres "Eau et Industrie" - Juin 2016</a:t>
            </a:r>
            <a:endParaRPr lang="fr-FR" altLang="fr-FR" dirty="0"/>
          </a:p>
        </p:txBody>
      </p:sp>
    </p:spTree>
  </p:cSld>
  <p:clrMap bg1="lt1" tx1="dk1" bg2="lt2" tx2="dk2" accent1="accent1" accent2="accent2" accent3="accent3" accent4="accent4" accent5="accent5" accent6="accent6" hlink="hlink" folHlink="folHlink"/>
  <p:sldLayoutIdLst>
    <p:sldLayoutId id="2147483657" r:id="rId1"/>
    <p:sldLayoutId id="2147483670" r:id="rId2"/>
  </p:sldLayoutIdLst>
  <p:timing>
    <p:tnLst>
      <p:par>
        <p:cTn id="1" dur="indefinite" restart="never" nodeType="tmRoot"/>
      </p:par>
    </p:tnLst>
  </p:timing>
  <p:hf hdr="0" dt="0"/>
  <p:txStyles>
    <p:titleStyle>
      <a:lvl1pPr algn="ctr" rtl="0" eaLnBrk="0" fontAlgn="base" hangingPunct="0">
        <a:spcBef>
          <a:spcPct val="0"/>
        </a:spcBef>
        <a:spcAft>
          <a:spcPct val="0"/>
        </a:spcAft>
        <a:defRPr sz="3500">
          <a:solidFill>
            <a:schemeClr val="accent2"/>
          </a:solidFill>
          <a:latin typeface="+mj-lt"/>
          <a:ea typeface="+mj-ea"/>
          <a:cs typeface="+mj-cs"/>
        </a:defRPr>
      </a:lvl1pPr>
      <a:lvl2pPr algn="ctr" rtl="0" eaLnBrk="0" fontAlgn="base" hangingPunct="0">
        <a:spcBef>
          <a:spcPct val="0"/>
        </a:spcBef>
        <a:spcAft>
          <a:spcPct val="0"/>
        </a:spcAft>
        <a:defRPr sz="3500">
          <a:solidFill>
            <a:schemeClr val="accent2"/>
          </a:solidFill>
          <a:latin typeface="Arial" charset="0"/>
        </a:defRPr>
      </a:lvl2pPr>
      <a:lvl3pPr algn="ctr" rtl="0" eaLnBrk="0" fontAlgn="base" hangingPunct="0">
        <a:spcBef>
          <a:spcPct val="0"/>
        </a:spcBef>
        <a:spcAft>
          <a:spcPct val="0"/>
        </a:spcAft>
        <a:defRPr sz="3500">
          <a:solidFill>
            <a:schemeClr val="accent2"/>
          </a:solidFill>
          <a:latin typeface="Arial" charset="0"/>
        </a:defRPr>
      </a:lvl3pPr>
      <a:lvl4pPr algn="ctr" rtl="0" eaLnBrk="0" fontAlgn="base" hangingPunct="0">
        <a:spcBef>
          <a:spcPct val="0"/>
        </a:spcBef>
        <a:spcAft>
          <a:spcPct val="0"/>
        </a:spcAft>
        <a:defRPr sz="3500">
          <a:solidFill>
            <a:schemeClr val="accent2"/>
          </a:solidFill>
          <a:latin typeface="Arial" charset="0"/>
        </a:defRPr>
      </a:lvl4pPr>
      <a:lvl5pPr algn="ctr" rtl="0" eaLnBrk="0" fontAlgn="base" hangingPunct="0">
        <a:spcBef>
          <a:spcPct val="0"/>
        </a:spcBef>
        <a:spcAft>
          <a:spcPct val="0"/>
        </a:spcAft>
        <a:defRPr sz="3500">
          <a:solidFill>
            <a:schemeClr val="accent2"/>
          </a:solidFill>
          <a:latin typeface="Arial" charset="0"/>
        </a:defRPr>
      </a:lvl5pPr>
      <a:lvl6pPr marL="457200" algn="ctr" rtl="0" fontAlgn="base">
        <a:spcBef>
          <a:spcPct val="0"/>
        </a:spcBef>
        <a:spcAft>
          <a:spcPct val="0"/>
        </a:spcAft>
        <a:defRPr sz="3500">
          <a:solidFill>
            <a:schemeClr val="accent2"/>
          </a:solidFill>
          <a:latin typeface="Arial" charset="0"/>
        </a:defRPr>
      </a:lvl6pPr>
      <a:lvl7pPr marL="914400" algn="ctr" rtl="0" fontAlgn="base">
        <a:spcBef>
          <a:spcPct val="0"/>
        </a:spcBef>
        <a:spcAft>
          <a:spcPct val="0"/>
        </a:spcAft>
        <a:defRPr sz="3500">
          <a:solidFill>
            <a:schemeClr val="accent2"/>
          </a:solidFill>
          <a:latin typeface="Arial" charset="0"/>
        </a:defRPr>
      </a:lvl7pPr>
      <a:lvl8pPr marL="1371600" algn="ctr" rtl="0" fontAlgn="base">
        <a:spcBef>
          <a:spcPct val="0"/>
        </a:spcBef>
        <a:spcAft>
          <a:spcPct val="0"/>
        </a:spcAft>
        <a:defRPr sz="3500">
          <a:solidFill>
            <a:schemeClr val="accent2"/>
          </a:solidFill>
          <a:latin typeface="Arial" charset="0"/>
        </a:defRPr>
      </a:lvl8pPr>
      <a:lvl9pPr marL="1828800" algn="ctr" rtl="0" fontAlgn="base">
        <a:spcBef>
          <a:spcPct val="0"/>
        </a:spcBef>
        <a:spcAft>
          <a:spcPct val="0"/>
        </a:spcAft>
        <a:defRPr sz="3500">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Rencontres "Eau et Industrie" - Juin 2016</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F4168-E657-4E74-A804-7E0BD85569C2}" type="slidenum">
              <a:rPr lang="fr-FR" smtClean="0"/>
              <a:t>‹N°›</a:t>
            </a:fld>
            <a:endParaRPr lang="fr-FR"/>
          </a:p>
        </p:txBody>
      </p:sp>
    </p:spTree>
    <p:extLst>
      <p:ext uri="{BB962C8B-B14F-4D97-AF65-F5344CB8AC3E}">
        <p14:creationId xmlns:p14="http://schemas.microsoft.com/office/powerpoint/2010/main" val="178165809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3"/>
          </p:nvPr>
        </p:nvSpPr>
        <p:spPr/>
        <p:txBody>
          <a:bodyPr/>
          <a:lstStyle/>
          <a:p>
            <a:pPr>
              <a:defRPr/>
            </a:pPr>
            <a:r>
              <a:rPr lang="fr-FR" smtClean="0">
                <a:solidFill>
                  <a:srgbClr val="000000"/>
                </a:solidFill>
              </a:rPr>
              <a:t>Rencontres "Eau et Industrie" - Juin 2016</a:t>
            </a:r>
            <a:endParaRPr lang="fr-FR" dirty="0">
              <a:solidFill>
                <a:srgbClr val="000000"/>
              </a:solidFill>
            </a:endParaRPr>
          </a:p>
        </p:txBody>
      </p:sp>
      <p:sp>
        <p:nvSpPr>
          <p:cNvPr id="3" name="Titre 2"/>
          <p:cNvSpPr>
            <a:spLocks noGrp="1"/>
          </p:cNvSpPr>
          <p:nvPr>
            <p:ph type="ctrTitle"/>
          </p:nvPr>
        </p:nvSpPr>
        <p:spPr>
          <a:xfrm>
            <a:off x="323528" y="2273097"/>
            <a:ext cx="8424936" cy="1446550"/>
          </a:xfrm>
        </p:spPr>
        <p:txBody>
          <a:bodyPr wrap="square">
            <a:spAutoFit/>
          </a:bodyPr>
          <a:lstStyle/>
          <a:p>
            <a:r>
              <a:rPr lang="fr-FR" sz="4400" b="1" dirty="0" smtClean="0">
                <a:solidFill>
                  <a:srgbClr val="0099CC"/>
                </a:solidFill>
              </a:rPr>
              <a:t>Les redevances dues par les activités industrielles</a:t>
            </a:r>
            <a:endParaRPr lang="fr-FR" sz="4400" b="1" dirty="0">
              <a:solidFill>
                <a:srgbClr val="0099CC"/>
              </a:solidFill>
            </a:endParaRPr>
          </a:p>
        </p:txBody>
      </p:sp>
      <p:sp>
        <p:nvSpPr>
          <p:cNvPr id="7" name="Espace réservé du numéro de diapositive 6"/>
          <p:cNvSpPr>
            <a:spLocks noGrp="1"/>
          </p:cNvSpPr>
          <p:nvPr>
            <p:ph type="sldNum" sz="quarter" idx="4"/>
          </p:nvPr>
        </p:nvSpPr>
        <p:spPr/>
        <p:txBody>
          <a:bodyPr/>
          <a:lstStyle/>
          <a:p>
            <a:pPr algn="r" eaLnBrk="1" hangingPunct="1"/>
            <a:fld id="{CE6DA77D-6346-4C44-B429-2D1ED1CE7657}" type="slidenum">
              <a:rPr lang="fr-FR" smtClean="0">
                <a:solidFill>
                  <a:schemeClr val="tx1"/>
                </a:solidFill>
              </a:rPr>
              <a:pPr algn="r" eaLnBrk="1" hangingPunct="1"/>
              <a:t>1</a:t>
            </a:fld>
            <a:endParaRPr lang="fr-FR" dirty="0">
              <a:solidFill>
                <a:schemeClr val="tx1"/>
              </a:solidFill>
            </a:endParaRPr>
          </a:p>
        </p:txBody>
      </p:sp>
    </p:spTree>
    <p:extLst>
      <p:ext uri="{BB962C8B-B14F-4D97-AF65-F5344CB8AC3E}">
        <p14:creationId xmlns:p14="http://schemas.microsoft.com/office/powerpoint/2010/main" val="1948423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3"/>
          </p:nvPr>
        </p:nvSpPr>
        <p:spPr/>
        <p:txBody>
          <a:bodyPr/>
          <a:lstStyle/>
          <a:p>
            <a:pPr>
              <a:defRPr/>
            </a:pPr>
            <a:r>
              <a:rPr lang="fr-FR" smtClean="0">
                <a:solidFill>
                  <a:srgbClr val="000000"/>
                </a:solidFill>
              </a:rPr>
              <a:t>Rencontres "Eau et Industrie" - Juin 2016</a:t>
            </a:r>
            <a:endParaRPr lang="fr-FR" dirty="0">
              <a:solidFill>
                <a:srgbClr val="000000"/>
              </a:solidFill>
            </a:endParaRPr>
          </a:p>
        </p:txBody>
      </p:sp>
      <p:sp>
        <p:nvSpPr>
          <p:cNvPr id="3" name="Titre 2"/>
          <p:cNvSpPr>
            <a:spLocks noGrp="1"/>
          </p:cNvSpPr>
          <p:nvPr>
            <p:ph type="ctrTitle"/>
          </p:nvPr>
        </p:nvSpPr>
        <p:spPr>
          <a:xfrm>
            <a:off x="1927999" y="492061"/>
            <a:ext cx="6987810" cy="430887"/>
          </a:xfrm>
        </p:spPr>
        <p:txBody>
          <a:bodyPr wrap="none">
            <a:spAutoFit/>
          </a:bodyPr>
          <a:lstStyle/>
          <a:p>
            <a:r>
              <a:rPr lang="fr-FR" sz="2200" b="1" dirty="0" smtClean="0">
                <a:solidFill>
                  <a:srgbClr val="0099CC"/>
                </a:solidFill>
              </a:rPr>
              <a:t>Les redevances dues par les activités industrielles</a:t>
            </a:r>
            <a:endParaRPr lang="fr-FR" sz="2200" b="1" dirty="0">
              <a:solidFill>
                <a:srgbClr val="0099CC"/>
              </a:solidFill>
            </a:endParaRPr>
          </a:p>
        </p:txBody>
      </p:sp>
      <p:sp>
        <p:nvSpPr>
          <p:cNvPr id="4" name="ZoneTexte 3"/>
          <p:cNvSpPr txBox="1"/>
          <p:nvPr/>
        </p:nvSpPr>
        <p:spPr>
          <a:xfrm>
            <a:off x="25102" y="1412776"/>
            <a:ext cx="9118898" cy="1437317"/>
          </a:xfrm>
          <a:prstGeom prst="rect">
            <a:avLst/>
          </a:prstGeom>
          <a:noFill/>
        </p:spPr>
        <p:txBody>
          <a:bodyPr wrap="square" rtlCol="0">
            <a:spAutoFit/>
          </a:bodyPr>
          <a:lstStyle/>
          <a:p>
            <a:pPr marL="342900" lvl="0" indent="-342900">
              <a:lnSpc>
                <a:spcPct val="115000"/>
              </a:lnSpc>
              <a:spcAft>
                <a:spcPts val="0"/>
              </a:spcAft>
              <a:buFont typeface="Wingdings" panose="05000000000000000000" pitchFamily="2" charset="2"/>
              <a:buChar char="ü"/>
            </a:pPr>
            <a:r>
              <a:rPr lang="fr-FR" sz="1600" dirty="0">
                <a:latin typeface="Arial"/>
                <a:ea typeface="Calibri"/>
                <a:cs typeface="Times New Roman"/>
              </a:rPr>
              <a:t>La redevance pour pollution non domestique </a:t>
            </a:r>
            <a:endParaRPr lang="fr-FR" sz="1100" dirty="0">
              <a:latin typeface="Calibri"/>
              <a:ea typeface="Calibri"/>
              <a:cs typeface="Times New Roman"/>
            </a:endParaRPr>
          </a:p>
          <a:p>
            <a:pPr marL="625475" lvl="0" indent="-265113">
              <a:lnSpc>
                <a:spcPct val="115000"/>
              </a:lnSpc>
              <a:spcAft>
                <a:spcPts val="0"/>
              </a:spcAft>
              <a:buFont typeface="Wingdings" panose="05000000000000000000" pitchFamily="2" charset="2"/>
              <a:buChar char="§"/>
            </a:pPr>
            <a:r>
              <a:rPr lang="fr-FR" dirty="0">
                <a:latin typeface="Arial"/>
                <a:ea typeface="Calibri"/>
                <a:cs typeface="Arial"/>
              </a:rPr>
              <a:t>Perçue au titre des rejets de pollution dans le milieu naturel ou dans un réseau de collecte</a:t>
            </a:r>
            <a:endParaRPr lang="fr-FR" sz="1100" dirty="0">
              <a:latin typeface="Calibri"/>
              <a:ea typeface="Calibri"/>
              <a:cs typeface="Arial"/>
            </a:endParaRPr>
          </a:p>
          <a:p>
            <a:pPr marL="625475" lvl="0" indent="-265113">
              <a:lnSpc>
                <a:spcPct val="115000"/>
              </a:lnSpc>
              <a:spcAft>
                <a:spcPts val="0"/>
              </a:spcAft>
              <a:buFont typeface="Wingdings" panose="05000000000000000000" pitchFamily="2" charset="2"/>
              <a:buChar char="§"/>
            </a:pPr>
            <a:r>
              <a:rPr lang="fr-FR" dirty="0">
                <a:latin typeface="Arial"/>
                <a:ea typeface="Calibri"/>
                <a:cs typeface="Arial"/>
              </a:rPr>
              <a:t>Assise sur la pollution annuelle rejetée </a:t>
            </a:r>
            <a:endParaRPr lang="fr-FR" sz="1100" dirty="0">
              <a:latin typeface="Calibri"/>
              <a:ea typeface="Calibri"/>
              <a:cs typeface="Arial"/>
            </a:endParaRPr>
          </a:p>
          <a:p>
            <a:pPr marL="625475" lvl="0" indent="-265113">
              <a:lnSpc>
                <a:spcPct val="115000"/>
              </a:lnSpc>
              <a:spcAft>
                <a:spcPts val="0"/>
              </a:spcAft>
              <a:buFont typeface="Wingdings" panose="05000000000000000000" pitchFamily="2" charset="2"/>
              <a:buChar char="§"/>
            </a:pPr>
            <a:r>
              <a:rPr lang="fr-FR" dirty="0">
                <a:latin typeface="Arial"/>
                <a:ea typeface="Calibri"/>
                <a:cs typeface="Arial"/>
              </a:rPr>
              <a:t>Calculée par paramètre polluant (MES, DBO, DCO…) sur la base du suivi régulier des rejets (SRR) ou, par défaut, par différence entre la pollution produite (forfaitaire ou mesurée) et la pollution évitée</a:t>
            </a:r>
            <a:endParaRPr lang="fr-FR" sz="1100" dirty="0">
              <a:latin typeface="Calibri"/>
              <a:ea typeface="Calibri"/>
              <a:cs typeface="Arial"/>
            </a:endParaRPr>
          </a:p>
          <a:p>
            <a:pPr marL="625475" lvl="0" indent="-265113">
              <a:lnSpc>
                <a:spcPct val="115000"/>
              </a:lnSpc>
              <a:spcAft>
                <a:spcPts val="1000"/>
              </a:spcAft>
              <a:buFont typeface="Wingdings" panose="05000000000000000000" pitchFamily="2" charset="2"/>
              <a:buChar char="§"/>
            </a:pPr>
            <a:r>
              <a:rPr lang="fr-FR" dirty="0">
                <a:latin typeface="Arial"/>
                <a:ea typeface="Calibri"/>
                <a:cs typeface="Arial"/>
              </a:rPr>
              <a:t>Redevance de l’activité 2014 : 11,2 M€ pour 1 071 redevables (50 % raccordés à une station collective)  </a:t>
            </a:r>
            <a:endParaRPr lang="fr-FR" dirty="0"/>
          </a:p>
        </p:txBody>
      </p:sp>
      <p:sp>
        <p:nvSpPr>
          <p:cNvPr id="10" name="ZoneTexte 9"/>
          <p:cNvSpPr txBox="1"/>
          <p:nvPr/>
        </p:nvSpPr>
        <p:spPr>
          <a:xfrm>
            <a:off x="18756" y="2924944"/>
            <a:ext cx="9118898" cy="1224951"/>
          </a:xfrm>
          <a:prstGeom prst="rect">
            <a:avLst/>
          </a:prstGeom>
          <a:noFill/>
        </p:spPr>
        <p:txBody>
          <a:bodyPr wrap="square" rtlCol="0">
            <a:spAutoFit/>
          </a:bodyPr>
          <a:lstStyle/>
          <a:p>
            <a:pPr marL="342900" lvl="0" indent="-342900">
              <a:lnSpc>
                <a:spcPct val="115000"/>
              </a:lnSpc>
              <a:spcAft>
                <a:spcPts val="0"/>
              </a:spcAft>
              <a:buFont typeface="Wingdings" panose="05000000000000000000" pitchFamily="2" charset="2"/>
              <a:buChar char="ü"/>
            </a:pPr>
            <a:r>
              <a:rPr lang="fr-FR" sz="1600" dirty="0" smtClean="0">
                <a:latin typeface="Arial"/>
                <a:ea typeface="Calibri"/>
                <a:cs typeface="Times New Roman"/>
              </a:rPr>
              <a:t>La </a:t>
            </a:r>
            <a:r>
              <a:rPr lang="fr-FR" sz="1600" dirty="0">
                <a:latin typeface="Arial"/>
                <a:ea typeface="Calibri"/>
                <a:cs typeface="Times New Roman"/>
              </a:rPr>
              <a:t>redevance pour modernisation des réseaux de collecte (usage non domestique)</a:t>
            </a:r>
          </a:p>
          <a:p>
            <a:pPr marL="625475" indent="-265113">
              <a:lnSpc>
                <a:spcPct val="115000"/>
              </a:lnSpc>
              <a:spcAft>
                <a:spcPts val="0"/>
              </a:spcAft>
              <a:buFont typeface="Wingdings" panose="05000000000000000000" pitchFamily="2" charset="2"/>
              <a:buChar char="§"/>
            </a:pPr>
            <a:r>
              <a:rPr lang="fr-FR" dirty="0">
                <a:latin typeface="Arial"/>
                <a:ea typeface="Calibri"/>
                <a:cs typeface="Arial"/>
              </a:rPr>
              <a:t>Perçue au titre des rejets d’eaux usées au réseau public de collecte auprès des établissements raccordés qui acquittent la redevance pour pollution </a:t>
            </a:r>
          </a:p>
          <a:p>
            <a:pPr marL="625475" indent="-265113">
              <a:lnSpc>
                <a:spcPct val="115000"/>
              </a:lnSpc>
              <a:spcAft>
                <a:spcPts val="0"/>
              </a:spcAft>
              <a:buFont typeface="Wingdings" panose="05000000000000000000" pitchFamily="2" charset="2"/>
              <a:buChar char="§"/>
            </a:pPr>
            <a:r>
              <a:rPr lang="fr-FR" dirty="0">
                <a:latin typeface="Arial"/>
                <a:ea typeface="Calibri"/>
                <a:cs typeface="Arial"/>
              </a:rPr>
              <a:t>Assise sur le volume annuel d’eau soumis à redevance d’assainissement </a:t>
            </a:r>
            <a:r>
              <a:rPr lang="fr-FR" dirty="0" smtClean="0">
                <a:latin typeface="Arial"/>
                <a:ea typeface="Calibri"/>
                <a:cs typeface="Arial"/>
              </a:rPr>
              <a:t>(taux </a:t>
            </a:r>
            <a:r>
              <a:rPr lang="fr-FR" dirty="0">
                <a:latin typeface="Arial"/>
                <a:ea typeface="Calibri"/>
                <a:cs typeface="Arial"/>
              </a:rPr>
              <a:t>: 0,11 €/m</a:t>
            </a:r>
            <a:r>
              <a:rPr lang="fr-FR" baseline="30000" dirty="0">
                <a:latin typeface="Arial"/>
                <a:ea typeface="Calibri"/>
                <a:cs typeface="Arial"/>
              </a:rPr>
              <a:t>3</a:t>
            </a:r>
            <a:r>
              <a:rPr lang="fr-FR" dirty="0">
                <a:latin typeface="Arial"/>
                <a:ea typeface="Calibri"/>
                <a:cs typeface="Arial"/>
              </a:rPr>
              <a:t> de 2015 à 2018) </a:t>
            </a:r>
          </a:p>
          <a:p>
            <a:pPr marL="625475" indent="-265113">
              <a:lnSpc>
                <a:spcPct val="115000"/>
              </a:lnSpc>
              <a:spcAft>
                <a:spcPts val="0"/>
              </a:spcAft>
              <a:buFont typeface="Wingdings" panose="05000000000000000000" pitchFamily="2" charset="2"/>
              <a:buChar char="§"/>
            </a:pPr>
            <a:r>
              <a:rPr lang="fr-FR" dirty="0">
                <a:latin typeface="Arial"/>
                <a:ea typeface="Calibri"/>
                <a:cs typeface="Arial"/>
              </a:rPr>
              <a:t>Redevance de l’activité 2014 : 2,4 M€ pour 575 redevables</a:t>
            </a:r>
          </a:p>
        </p:txBody>
      </p:sp>
      <p:sp>
        <p:nvSpPr>
          <p:cNvPr id="11" name="ZoneTexte 10"/>
          <p:cNvSpPr txBox="1"/>
          <p:nvPr/>
        </p:nvSpPr>
        <p:spPr>
          <a:xfrm>
            <a:off x="10527" y="5085184"/>
            <a:ext cx="9118898" cy="1224951"/>
          </a:xfrm>
          <a:prstGeom prst="rect">
            <a:avLst/>
          </a:prstGeom>
          <a:noFill/>
        </p:spPr>
        <p:txBody>
          <a:bodyPr wrap="square" rtlCol="0">
            <a:spAutoFit/>
          </a:bodyPr>
          <a:lstStyle/>
          <a:p>
            <a:pPr marL="342900" lvl="0" indent="-342900">
              <a:lnSpc>
                <a:spcPct val="115000"/>
              </a:lnSpc>
              <a:spcAft>
                <a:spcPts val="0"/>
              </a:spcAft>
              <a:buFont typeface="Wingdings" panose="05000000000000000000" pitchFamily="2" charset="2"/>
              <a:buChar char="ü"/>
            </a:pPr>
            <a:r>
              <a:rPr lang="fr-FR" sz="1600" dirty="0" smtClean="0">
                <a:latin typeface="Arial"/>
                <a:ea typeface="Calibri"/>
                <a:cs typeface="Times New Roman"/>
              </a:rPr>
              <a:t>La </a:t>
            </a:r>
            <a:r>
              <a:rPr lang="fr-FR" sz="1600" dirty="0">
                <a:latin typeface="Arial"/>
                <a:ea typeface="Calibri"/>
                <a:cs typeface="Times New Roman"/>
              </a:rPr>
              <a:t>redevance pour prélèvement sur la ressource en eau</a:t>
            </a:r>
          </a:p>
          <a:p>
            <a:pPr marL="625475" lvl="0" indent="-265113">
              <a:lnSpc>
                <a:spcPct val="115000"/>
              </a:lnSpc>
              <a:spcAft>
                <a:spcPts val="0"/>
              </a:spcAft>
              <a:buFont typeface="Wingdings" panose="05000000000000000000" pitchFamily="2" charset="2"/>
              <a:buChar char="§"/>
            </a:pPr>
            <a:r>
              <a:rPr lang="fr-FR" dirty="0" smtClean="0">
                <a:latin typeface="Arial"/>
                <a:ea typeface="Calibri"/>
                <a:cs typeface="Arial"/>
              </a:rPr>
              <a:t>Perçue </a:t>
            </a:r>
            <a:r>
              <a:rPr lang="fr-FR" dirty="0">
                <a:latin typeface="Arial"/>
                <a:ea typeface="Calibri"/>
                <a:cs typeface="Arial"/>
              </a:rPr>
              <a:t>auprès des établissements dont l’activité entraîne un prélèvement d’eau </a:t>
            </a:r>
          </a:p>
          <a:p>
            <a:pPr marL="625475" lvl="0" indent="-265113">
              <a:lnSpc>
                <a:spcPct val="115000"/>
              </a:lnSpc>
              <a:spcAft>
                <a:spcPts val="0"/>
              </a:spcAft>
              <a:buFont typeface="Wingdings" panose="05000000000000000000" pitchFamily="2" charset="2"/>
              <a:buChar char="§"/>
            </a:pPr>
            <a:r>
              <a:rPr lang="fr-FR" dirty="0" smtClean="0">
                <a:latin typeface="Arial"/>
                <a:ea typeface="Calibri"/>
                <a:cs typeface="Arial"/>
              </a:rPr>
              <a:t>Assise </a:t>
            </a:r>
            <a:r>
              <a:rPr lang="fr-FR" dirty="0">
                <a:latin typeface="Arial"/>
                <a:ea typeface="Calibri"/>
                <a:cs typeface="Arial"/>
              </a:rPr>
              <a:t>sur le volume annuel d’eau prélevé sur la ressource en eau</a:t>
            </a:r>
          </a:p>
          <a:p>
            <a:pPr marL="625475" lvl="0" indent="-265113">
              <a:lnSpc>
                <a:spcPct val="115000"/>
              </a:lnSpc>
              <a:spcAft>
                <a:spcPts val="0"/>
              </a:spcAft>
              <a:buFont typeface="Wingdings" panose="05000000000000000000" pitchFamily="2" charset="2"/>
              <a:buChar char="§"/>
            </a:pPr>
            <a:r>
              <a:rPr lang="fr-FR" dirty="0" smtClean="0">
                <a:latin typeface="Arial"/>
                <a:ea typeface="Calibri"/>
                <a:cs typeface="Arial"/>
              </a:rPr>
              <a:t>Redevance </a:t>
            </a:r>
            <a:r>
              <a:rPr lang="fr-FR" dirty="0">
                <a:latin typeface="Arial"/>
                <a:ea typeface="Calibri"/>
                <a:cs typeface="Arial"/>
              </a:rPr>
              <a:t>de l’activité 2014 : 20,6 M€ (EDF : 17,5 M€ ; autres usages : 2,5 M€ ; hydroélectricité : 0,6 M€) </a:t>
            </a:r>
            <a:r>
              <a:rPr lang="fr-FR" dirty="0" smtClean="0">
                <a:latin typeface="Arial"/>
                <a:ea typeface="Calibri"/>
                <a:cs typeface="Arial"/>
              </a:rPr>
              <a:t/>
            </a:r>
            <a:br>
              <a:rPr lang="fr-FR" dirty="0" smtClean="0">
                <a:latin typeface="Arial"/>
                <a:ea typeface="Calibri"/>
                <a:cs typeface="Arial"/>
              </a:rPr>
            </a:br>
            <a:r>
              <a:rPr lang="fr-FR" dirty="0" smtClean="0">
                <a:latin typeface="Arial"/>
                <a:ea typeface="Calibri"/>
                <a:cs typeface="Arial"/>
              </a:rPr>
              <a:t>pour </a:t>
            </a:r>
            <a:r>
              <a:rPr lang="fr-FR" dirty="0">
                <a:latin typeface="Arial"/>
                <a:ea typeface="Calibri"/>
                <a:cs typeface="Arial"/>
              </a:rPr>
              <a:t>750 redevables</a:t>
            </a:r>
          </a:p>
        </p:txBody>
      </p:sp>
      <p:grpSp>
        <p:nvGrpSpPr>
          <p:cNvPr id="6" name="Groupe 5"/>
          <p:cNvGrpSpPr/>
          <p:nvPr/>
        </p:nvGrpSpPr>
        <p:grpSpPr>
          <a:xfrm>
            <a:off x="179511" y="4149080"/>
            <a:ext cx="8949913" cy="646331"/>
            <a:chOff x="179511" y="4293911"/>
            <a:chExt cx="8949913" cy="646331"/>
          </a:xfrm>
        </p:grpSpPr>
        <p:sp>
          <p:nvSpPr>
            <p:cNvPr id="12" name="Flèche droite rayée 11"/>
            <p:cNvSpPr/>
            <p:nvPr/>
          </p:nvSpPr>
          <p:spPr bwMode="auto">
            <a:xfrm>
              <a:off x="179511" y="4473060"/>
              <a:ext cx="648071" cy="288032"/>
            </a:xfrm>
            <a:prstGeom prst="stripedRightArrow">
              <a:avLst>
                <a:gd name="adj1" fmla="val 49999"/>
                <a:gd name="adj2" fmla="val 80396"/>
              </a:avLst>
            </a:prstGeom>
            <a:solidFill>
              <a:srgbClr val="0099CC"/>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99CC"/>
                </a:solidFill>
                <a:effectLst/>
                <a:latin typeface="Arial" charset="0"/>
              </a:endParaRPr>
            </a:p>
          </p:txBody>
        </p:sp>
        <p:sp>
          <p:nvSpPr>
            <p:cNvPr id="5" name="Rectangle 4"/>
            <p:cNvSpPr/>
            <p:nvPr/>
          </p:nvSpPr>
          <p:spPr>
            <a:xfrm>
              <a:off x="827583" y="4293911"/>
              <a:ext cx="8301841" cy="646331"/>
            </a:xfrm>
            <a:prstGeom prst="rect">
              <a:avLst/>
            </a:prstGeom>
          </p:spPr>
          <p:txBody>
            <a:bodyPr wrap="square">
              <a:spAutoFit/>
            </a:bodyPr>
            <a:lstStyle/>
            <a:p>
              <a:r>
                <a:rPr lang="fr-FR" b="1" i="1" dirty="0"/>
                <a:t>Les établissements non redevables directement auprès de l’agence (pollution rejetée inférieure aux seuils fixés par la loi) acquittent leurs redevances pollution et collecte via la facture d’eau et d’assainissement. </a:t>
              </a:r>
              <a:endParaRPr lang="fr-FR" b="1" i="1" dirty="0" smtClean="0"/>
            </a:p>
            <a:p>
              <a:r>
                <a:rPr lang="fr-FR" b="1" i="1" dirty="0" smtClean="0"/>
                <a:t>Ils </a:t>
              </a:r>
              <a:r>
                <a:rPr lang="fr-FR" b="1" i="1" dirty="0"/>
                <a:t>sont </a:t>
              </a:r>
              <a:r>
                <a:rPr lang="fr-FR" b="1" i="1" dirty="0" smtClean="0"/>
                <a:t>"assimilés domestiques".</a:t>
              </a:r>
              <a:endParaRPr lang="fr-FR" b="1" i="1" dirty="0"/>
            </a:p>
          </p:txBody>
        </p:sp>
      </p:grpSp>
      <p:sp>
        <p:nvSpPr>
          <p:cNvPr id="7" name="Espace réservé du numéro de diapositive 6"/>
          <p:cNvSpPr>
            <a:spLocks noGrp="1"/>
          </p:cNvSpPr>
          <p:nvPr>
            <p:ph type="sldNum" sz="quarter" idx="4"/>
          </p:nvPr>
        </p:nvSpPr>
        <p:spPr/>
        <p:txBody>
          <a:bodyPr/>
          <a:lstStyle/>
          <a:p>
            <a:pPr algn="r" eaLnBrk="1" hangingPunct="1"/>
            <a:fld id="{CE6DA77D-6346-4C44-B429-2D1ED1CE7657}" type="slidenum">
              <a:rPr lang="fr-FR" smtClean="0">
                <a:solidFill>
                  <a:schemeClr val="tx1"/>
                </a:solidFill>
              </a:rPr>
              <a:pPr algn="r" eaLnBrk="1" hangingPunct="1"/>
              <a:t>2</a:t>
            </a:fld>
            <a:endParaRPr lang="fr-FR" dirty="0">
              <a:solidFill>
                <a:schemeClr val="tx1"/>
              </a:solidFill>
            </a:endParaRPr>
          </a:p>
        </p:txBody>
      </p:sp>
    </p:spTree>
    <p:extLst>
      <p:ext uri="{BB962C8B-B14F-4D97-AF65-F5344CB8AC3E}">
        <p14:creationId xmlns:p14="http://schemas.microsoft.com/office/powerpoint/2010/main" val="1265171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3"/>
          </p:nvPr>
        </p:nvSpPr>
        <p:spPr/>
        <p:txBody>
          <a:bodyPr/>
          <a:lstStyle/>
          <a:p>
            <a:pPr>
              <a:defRPr/>
            </a:pPr>
            <a:r>
              <a:rPr lang="fr-FR" smtClean="0">
                <a:solidFill>
                  <a:srgbClr val="000000"/>
                </a:solidFill>
              </a:rPr>
              <a:t>Rencontres "Eau et Industrie" - Juin 2016</a:t>
            </a:r>
            <a:endParaRPr lang="fr-FR" dirty="0">
              <a:solidFill>
                <a:srgbClr val="000000"/>
              </a:solidFill>
            </a:endParaRPr>
          </a:p>
        </p:txBody>
      </p:sp>
      <p:sp>
        <p:nvSpPr>
          <p:cNvPr id="3" name="Titre 2"/>
          <p:cNvSpPr>
            <a:spLocks noGrp="1"/>
          </p:cNvSpPr>
          <p:nvPr>
            <p:ph type="ctrTitle"/>
          </p:nvPr>
        </p:nvSpPr>
        <p:spPr>
          <a:xfrm>
            <a:off x="1730840" y="353561"/>
            <a:ext cx="7382149" cy="707886"/>
          </a:xfrm>
        </p:spPr>
        <p:txBody>
          <a:bodyPr wrap="none">
            <a:spAutoFit/>
          </a:bodyPr>
          <a:lstStyle/>
          <a:p>
            <a:r>
              <a:rPr lang="fr-FR" sz="2000" b="1" dirty="0" smtClean="0">
                <a:solidFill>
                  <a:srgbClr val="0099CC"/>
                </a:solidFill>
              </a:rPr>
              <a:t>L'évolution de la redevance pour pollution non domestique</a:t>
            </a:r>
            <a:br>
              <a:rPr lang="fr-FR" sz="2000" b="1" dirty="0" smtClean="0">
                <a:solidFill>
                  <a:srgbClr val="0099CC"/>
                </a:solidFill>
              </a:rPr>
            </a:br>
            <a:r>
              <a:rPr lang="fr-FR" sz="2000" b="1" dirty="0" smtClean="0">
                <a:solidFill>
                  <a:srgbClr val="0099CC"/>
                </a:solidFill>
              </a:rPr>
              <a:t>depuis 2008</a:t>
            </a:r>
            <a:endParaRPr lang="fr-FR" sz="2000" b="1" dirty="0">
              <a:solidFill>
                <a:srgbClr val="0099CC"/>
              </a:solidFill>
            </a:endParaRPr>
          </a:p>
        </p:txBody>
      </p:sp>
      <p:sp>
        <p:nvSpPr>
          <p:cNvPr id="11" name="ZoneTexte 10"/>
          <p:cNvSpPr txBox="1"/>
          <p:nvPr/>
        </p:nvSpPr>
        <p:spPr>
          <a:xfrm>
            <a:off x="0" y="1412776"/>
            <a:ext cx="9118898" cy="661720"/>
          </a:xfrm>
          <a:prstGeom prst="rect">
            <a:avLst/>
          </a:prstGeom>
          <a:noFill/>
        </p:spPr>
        <p:txBody>
          <a:bodyPr wrap="square" rtlCol="0">
            <a:spAutoFit/>
          </a:bodyPr>
          <a:lstStyle/>
          <a:p>
            <a:pPr marL="285750" indent="-285750">
              <a:spcBef>
                <a:spcPts val="600"/>
              </a:spcBef>
              <a:buFont typeface="Wingdings" panose="05000000000000000000" pitchFamily="2" charset="2"/>
              <a:buChar char="ü"/>
            </a:pPr>
            <a:r>
              <a:rPr lang="fr-FR" sz="1600" dirty="0"/>
              <a:t>2008 : mise en œuvre du dispositif de redevances issu de la loi sur l’eau du 30 décembre 2006 </a:t>
            </a:r>
          </a:p>
          <a:p>
            <a:pPr marL="285750" indent="-285750">
              <a:spcBef>
                <a:spcPts val="600"/>
              </a:spcBef>
              <a:buFont typeface="Wingdings" panose="05000000000000000000" pitchFamily="2" charset="2"/>
              <a:buChar char="ü"/>
            </a:pPr>
            <a:r>
              <a:rPr lang="fr-FR" sz="1600" dirty="0" smtClean="0"/>
              <a:t>de</a:t>
            </a:r>
            <a:r>
              <a:rPr lang="fr-FR" sz="1600" dirty="0"/>
              <a:t> </a:t>
            </a:r>
            <a:r>
              <a:rPr lang="fr-FR" sz="1600" dirty="0" smtClean="0"/>
              <a:t>2008 </a:t>
            </a:r>
            <a:r>
              <a:rPr lang="fr-FR" sz="1600" dirty="0"/>
              <a:t>à 2012 : 5 années de plafonnement des hausses de redevances à 20 % par </a:t>
            </a:r>
            <a:r>
              <a:rPr lang="fr-FR" sz="1600" dirty="0" smtClean="0"/>
              <a:t>an</a:t>
            </a:r>
            <a:r>
              <a:rPr lang="fr-FR" sz="1600" dirty="0"/>
              <a:t> </a:t>
            </a:r>
          </a:p>
        </p:txBody>
      </p:sp>
      <p:sp>
        <p:nvSpPr>
          <p:cNvPr id="13" name="ZoneTexte 12"/>
          <p:cNvSpPr txBox="1"/>
          <p:nvPr/>
        </p:nvSpPr>
        <p:spPr>
          <a:xfrm>
            <a:off x="-3231" y="2551256"/>
            <a:ext cx="9118898" cy="661720"/>
          </a:xfrm>
          <a:prstGeom prst="rect">
            <a:avLst/>
          </a:prstGeom>
          <a:noFill/>
        </p:spPr>
        <p:txBody>
          <a:bodyPr wrap="square" rtlCol="0">
            <a:spAutoFit/>
          </a:bodyPr>
          <a:lstStyle/>
          <a:p>
            <a:pPr marL="285750" indent="-285750">
              <a:spcBef>
                <a:spcPts val="600"/>
              </a:spcBef>
              <a:buFont typeface="Wingdings" panose="05000000000000000000" pitchFamily="2" charset="2"/>
              <a:buChar char="ü"/>
            </a:pPr>
            <a:r>
              <a:rPr lang="fr-FR" sz="1600" dirty="0" smtClean="0"/>
              <a:t>Avant </a:t>
            </a:r>
            <a:r>
              <a:rPr lang="fr-FR" sz="1600" dirty="0"/>
              <a:t>2008 : 20 M€</a:t>
            </a:r>
          </a:p>
          <a:p>
            <a:pPr marL="285750" indent="-285750">
              <a:spcBef>
                <a:spcPts val="600"/>
              </a:spcBef>
              <a:buFont typeface="Wingdings" panose="05000000000000000000" pitchFamily="2" charset="2"/>
              <a:buChar char="ü"/>
            </a:pPr>
            <a:r>
              <a:rPr lang="fr-FR" sz="1600" dirty="0" smtClean="0"/>
              <a:t>Depuis </a:t>
            </a:r>
            <a:r>
              <a:rPr lang="fr-FR" sz="1600" dirty="0"/>
              <a:t>2008 : 14 M€ (pollution + collecte</a:t>
            </a:r>
            <a:r>
              <a:rPr lang="fr-FR" sz="1600" dirty="0" smtClean="0"/>
              <a:t>)</a:t>
            </a:r>
            <a:endParaRPr lang="fr-FR" sz="1600" dirty="0"/>
          </a:p>
        </p:txBody>
      </p:sp>
      <p:sp>
        <p:nvSpPr>
          <p:cNvPr id="7" name="Arrondir un rectangle avec un coin diagonal 6"/>
          <p:cNvSpPr/>
          <p:nvPr/>
        </p:nvSpPr>
        <p:spPr bwMode="auto">
          <a:xfrm>
            <a:off x="184859" y="2210994"/>
            <a:ext cx="5544616" cy="337390"/>
          </a:xfrm>
          <a:prstGeom prst="round2DiagRect">
            <a:avLst>
              <a:gd name="adj1" fmla="val 33966"/>
              <a:gd name="adj2" fmla="val 0"/>
            </a:avLst>
          </a:prstGeom>
          <a:noFill/>
          <a:ln w="19050" cap="flat" cmpd="sng" algn="ctr">
            <a:solidFill>
              <a:srgbClr val="92D05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fr-FR" i="1" dirty="0">
                <a:ln>
                  <a:solidFill>
                    <a:srgbClr val="0099CC"/>
                  </a:solidFill>
                </a:ln>
              </a:rPr>
              <a:t>Montant moyen annuel de redevance pollution non domestique en diminution</a:t>
            </a:r>
            <a:endParaRPr kumimoji="0" lang="fr-FR" sz="1200" b="0" i="1" u="none" strike="noStrike" cap="none" normalizeH="0" baseline="0" dirty="0" smtClean="0">
              <a:ln>
                <a:solidFill>
                  <a:srgbClr val="0099CC"/>
                </a:solidFill>
              </a:ln>
              <a:solidFill>
                <a:schemeClr val="tx1"/>
              </a:solidFill>
              <a:effectLst/>
            </a:endParaRPr>
          </a:p>
        </p:txBody>
      </p:sp>
      <p:sp>
        <p:nvSpPr>
          <p:cNvPr id="14" name="Arrondir un rectangle avec un coin diagonal 13"/>
          <p:cNvSpPr/>
          <p:nvPr/>
        </p:nvSpPr>
        <p:spPr bwMode="auto">
          <a:xfrm>
            <a:off x="160689" y="3307634"/>
            <a:ext cx="3744416" cy="337390"/>
          </a:xfrm>
          <a:prstGeom prst="round2DiagRect">
            <a:avLst>
              <a:gd name="adj1" fmla="val 33966"/>
              <a:gd name="adj2" fmla="val 0"/>
            </a:avLst>
          </a:prstGeom>
          <a:noFill/>
          <a:ln w="19050" cap="flat" cmpd="sng" algn="ctr">
            <a:solidFill>
              <a:srgbClr val="92D05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fr-FR" i="1" dirty="0">
                <a:ln>
                  <a:solidFill>
                    <a:srgbClr val="0099CC"/>
                  </a:solidFill>
                </a:ln>
              </a:rPr>
              <a:t>Un nombre d’établissements redevables en baisse </a:t>
            </a:r>
            <a:endParaRPr kumimoji="0" lang="fr-FR" sz="1200" b="0" i="1" u="none" strike="noStrike" cap="none" normalizeH="0" baseline="0" dirty="0" smtClean="0">
              <a:ln>
                <a:solidFill>
                  <a:srgbClr val="0099CC"/>
                </a:solidFill>
              </a:ln>
              <a:solidFill>
                <a:schemeClr val="tx1"/>
              </a:solidFill>
              <a:effectLst/>
            </a:endParaRPr>
          </a:p>
        </p:txBody>
      </p:sp>
      <p:sp>
        <p:nvSpPr>
          <p:cNvPr id="15" name="ZoneTexte 14"/>
          <p:cNvSpPr txBox="1"/>
          <p:nvPr/>
        </p:nvSpPr>
        <p:spPr>
          <a:xfrm>
            <a:off x="4089565" y="3306470"/>
            <a:ext cx="5007279" cy="338554"/>
          </a:xfrm>
          <a:prstGeom prst="rect">
            <a:avLst/>
          </a:prstGeom>
          <a:noFill/>
        </p:spPr>
        <p:txBody>
          <a:bodyPr wrap="square" rtlCol="0">
            <a:spAutoFit/>
          </a:bodyPr>
          <a:lstStyle/>
          <a:p>
            <a:pPr>
              <a:spcBef>
                <a:spcPts val="600"/>
              </a:spcBef>
            </a:pPr>
            <a:r>
              <a:rPr lang="fr-FR" sz="1600" dirty="0"/>
              <a:t>- 50 % depuis 2008 (2 200 en 2007 ; 1 100 en 2014)</a:t>
            </a:r>
          </a:p>
        </p:txBody>
      </p:sp>
      <p:sp>
        <p:nvSpPr>
          <p:cNvPr id="16" name="Arrondir un rectangle avec un coin diagonal 15"/>
          <p:cNvSpPr/>
          <p:nvPr/>
        </p:nvSpPr>
        <p:spPr bwMode="auto">
          <a:xfrm>
            <a:off x="160689" y="3909843"/>
            <a:ext cx="2016224" cy="337390"/>
          </a:xfrm>
          <a:prstGeom prst="round2DiagRect">
            <a:avLst>
              <a:gd name="adj1" fmla="val 33966"/>
              <a:gd name="adj2" fmla="val 0"/>
            </a:avLst>
          </a:prstGeom>
          <a:noFill/>
          <a:ln w="19050" cap="flat" cmpd="sng" algn="ctr">
            <a:solidFill>
              <a:srgbClr val="92D05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fr-FR" i="1" dirty="0">
                <a:ln>
                  <a:solidFill>
                    <a:srgbClr val="0099CC"/>
                  </a:solidFill>
                </a:ln>
              </a:rPr>
              <a:t>Pourquoi ces évolutions ?</a:t>
            </a:r>
            <a:endParaRPr kumimoji="0" lang="fr-FR" sz="1200" b="0" i="1" u="none" strike="noStrike" cap="none" normalizeH="0" baseline="0" dirty="0" smtClean="0">
              <a:ln>
                <a:solidFill>
                  <a:srgbClr val="0099CC"/>
                </a:solidFill>
              </a:ln>
              <a:solidFill>
                <a:schemeClr val="tx1"/>
              </a:solidFill>
              <a:effectLst/>
            </a:endParaRPr>
          </a:p>
        </p:txBody>
      </p:sp>
      <p:sp>
        <p:nvSpPr>
          <p:cNvPr id="17" name="ZoneTexte 16"/>
          <p:cNvSpPr txBox="1"/>
          <p:nvPr/>
        </p:nvSpPr>
        <p:spPr>
          <a:xfrm>
            <a:off x="2698" y="4257670"/>
            <a:ext cx="9118898" cy="2123658"/>
          </a:xfrm>
          <a:prstGeom prst="rect">
            <a:avLst/>
          </a:prstGeom>
          <a:noFill/>
        </p:spPr>
        <p:txBody>
          <a:bodyPr wrap="square" rtlCol="0">
            <a:spAutoFit/>
          </a:bodyPr>
          <a:lstStyle/>
          <a:p>
            <a:pPr marL="285750" indent="-285750">
              <a:spcBef>
                <a:spcPts val="600"/>
              </a:spcBef>
              <a:buFont typeface="Wingdings" panose="05000000000000000000" pitchFamily="2" charset="2"/>
              <a:buChar char="ü"/>
            </a:pPr>
            <a:r>
              <a:rPr lang="fr-FR" sz="1600" dirty="0" smtClean="0"/>
              <a:t>Le </a:t>
            </a:r>
            <a:r>
              <a:rPr lang="fr-FR" sz="1600" dirty="0"/>
              <a:t>calcul de la redevance des industriels raccordés tient désormais compte de la pollution éliminée par la station d’épuration collective </a:t>
            </a:r>
          </a:p>
          <a:p>
            <a:pPr marL="285750" indent="-285750">
              <a:spcBef>
                <a:spcPts val="600"/>
              </a:spcBef>
              <a:buFont typeface="Wingdings" panose="05000000000000000000" pitchFamily="2" charset="2"/>
              <a:buChar char="ü"/>
            </a:pPr>
            <a:r>
              <a:rPr lang="fr-FR" sz="1600" dirty="0" smtClean="0"/>
              <a:t>L’assiette </a:t>
            </a:r>
            <a:r>
              <a:rPr lang="fr-FR" sz="1600" dirty="0"/>
              <a:t>de la redevance est la pollution annuelle rejetée : certaines activités saisonnières ne sont plus redevables</a:t>
            </a:r>
          </a:p>
          <a:p>
            <a:pPr marL="285750" indent="-285750">
              <a:spcBef>
                <a:spcPts val="600"/>
              </a:spcBef>
              <a:buFont typeface="Wingdings" panose="05000000000000000000" pitchFamily="2" charset="2"/>
              <a:buChar char="ü"/>
            </a:pPr>
            <a:r>
              <a:rPr lang="fr-FR" sz="1600" dirty="0" smtClean="0"/>
              <a:t>L’érosion </a:t>
            </a:r>
            <a:r>
              <a:rPr lang="fr-FR" sz="1600" dirty="0"/>
              <a:t>des assiettes de redevances </a:t>
            </a:r>
            <a:r>
              <a:rPr lang="fr-FR" sz="1600" dirty="0" smtClean="0"/>
              <a:t>est liée </a:t>
            </a:r>
            <a:r>
              <a:rPr lang="fr-FR" sz="1600" dirty="0"/>
              <a:t>:</a:t>
            </a:r>
          </a:p>
          <a:p>
            <a:pPr marL="538163" indent="-285750">
              <a:spcBef>
                <a:spcPts val="0"/>
              </a:spcBef>
              <a:buFont typeface="Wingdings" panose="05000000000000000000" pitchFamily="2" charset="2"/>
              <a:buChar char="§"/>
            </a:pPr>
            <a:r>
              <a:rPr lang="fr-FR" sz="1400" dirty="0" smtClean="0"/>
              <a:t>à </a:t>
            </a:r>
            <a:r>
              <a:rPr lang="fr-FR" sz="1400" dirty="0"/>
              <a:t>la montée en puissance du suivi régulier des rejets</a:t>
            </a:r>
          </a:p>
          <a:p>
            <a:pPr marL="538163" indent="-285750">
              <a:spcBef>
                <a:spcPts val="0"/>
              </a:spcBef>
              <a:buFont typeface="Wingdings" panose="05000000000000000000" pitchFamily="2" charset="2"/>
              <a:buChar char="§"/>
            </a:pPr>
            <a:r>
              <a:rPr lang="fr-FR" sz="1400" dirty="0" smtClean="0"/>
              <a:t>aux </a:t>
            </a:r>
            <a:r>
              <a:rPr lang="fr-FR" sz="1400" dirty="0"/>
              <a:t>efforts de dépollution des industriels</a:t>
            </a:r>
          </a:p>
          <a:p>
            <a:pPr marL="538163" indent="-285750">
              <a:spcBef>
                <a:spcPts val="0"/>
              </a:spcBef>
              <a:buFont typeface="Wingdings" panose="05000000000000000000" pitchFamily="2" charset="2"/>
              <a:buChar char="§"/>
            </a:pPr>
            <a:r>
              <a:rPr lang="fr-FR" sz="1400" dirty="0" smtClean="0"/>
              <a:t>à </a:t>
            </a:r>
            <a:r>
              <a:rPr lang="fr-FR" sz="1400" dirty="0"/>
              <a:t>la récession économique et au ralentissement de l’activité industrielle</a:t>
            </a:r>
          </a:p>
        </p:txBody>
      </p:sp>
      <p:sp>
        <p:nvSpPr>
          <p:cNvPr id="8" name="Espace réservé du numéro de diapositive 7"/>
          <p:cNvSpPr>
            <a:spLocks noGrp="1"/>
          </p:cNvSpPr>
          <p:nvPr>
            <p:ph type="sldNum" sz="quarter" idx="4"/>
          </p:nvPr>
        </p:nvSpPr>
        <p:spPr/>
        <p:txBody>
          <a:bodyPr/>
          <a:lstStyle/>
          <a:p>
            <a:pPr algn="r" eaLnBrk="1" hangingPunct="1"/>
            <a:fld id="{CE6DA77D-6346-4C44-B429-2D1ED1CE7657}" type="slidenum">
              <a:rPr lang="fr-FR" smtClean="0">
                <a:solidFill>
                  <a:schemeClr val="tx1"/>
                </a:solidFill>
              </a:rPr>
              <a:pPr algn="r" eaLnBrk="1" hangingPunct="1"/>
              <a:t>3</a:t>
            </a:fld>
            <a:endParaRPr lang="fr-FR" dirty="0">
              <a:solidFill>
                <a:schemeClr val="tx1"/>
              </a:solidFill>
            </a:endParaRPr>
          </a:p>
        </p:txBody>
      </p:sp>
    </p:spTree>
    <p:extLst>
      <p:ext uri="{BB962C8B-B14F-4D97-AF65-F5344CB8AC3E}">
        <p14:creationId xmlns:p14="http://schemas.microsoft.com/office/powerpoint/2010/main" val="4098758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3"/>
          </p:nvPr>
        </p:nvSpPr>
        <p:spPr/>
        <p:txBody>
          <a:bodyPr/>
          <a:lstStyle/>
          <a:p>
            <a:pPr>
              <a:defRPr/>
            </a:pPr>
            <a:r>
              <a:rPr lang="fr-FR" smtClean="0">
                <a:solidFill>
                  <a:srgbClr val="000000"/>
                </a:solidFill>
              </a:rPr>
              <a:t>Rencontres "Eau et Industrie" - Juin 2016</a:t>
            </a:r>
            <a:endParaRPr lang="fr-FR" dirty="0">
              <a:solidFill>
                <a:srgbClr val="000000"/>
              </a:solidFill>
            </a:endParaRPr>
          </a:p>
        </p:txBody>
      </p:sp>
      <p:sp>
        <p:nvSpPr>
          <p:cNvPr id="3" name="Titre 2"/>
          <p:cNvSpPr>
            <a:spLocks noGrp="1"/>
          </p:cNvSpPr>
          <p:nvPr>
            <p:ph type="ctrTitle"/>
          </p:nvPr>
        </p:nvSpPr>
        <p:spPr>
          <a:xfrm>
            <a:off x="1712413" y="353561"/>
            <a:ext cx="7419019" cy="707886"/>
          </a:xfrm>
        </p:spPr>
        <p:txBody>
          <a:bodyPr wrap="none">
            <a:spAutoFit/>
          </a:bodyPr>
          <a:lstStyle/>
          <a:p>
            <a:r>
              <a:rPr lang="fr-FR" sz="2000" b="1" dirty="0" smtClean="0">
                <a:solidFill>
                  <a:srgbClr val="0099CC"/>
                </a:solidFill>
              </a:rPr>
              <a:t>L'évolution des redevances industrielles au 10</a:t>
            </a:r>
            <a:r>
              <a:rPr lang="fr-FR" sz="2000" b="1" baseline="30000" dirty="0" smtClean="0">
                <a:solidFill>
                  <a:srgbClr val="0099CC"/>
                </a:solidFill>
              </a:rPr>
              <a:t>e</a:t>
            </a:r>
            <a:r>
              <a:rPr lang="fr-FR" sz="2000" b="1" dirty="0" smtClean="0">
                <a:solidFill>
                  <a:srgbClr val="0099CC"/>
                </a:solidFill>
              </a:rPr>
              <a:t> programme</a:t>
            </a:r>
            <a:br>
              <a:rPr lang="fr-FR" sz="2000" b="1" dirty="0" smtClean="0">
                <a:solidFill>
                  <a:srgbClr val="0099CC"/>
                </a:solidFill>
              </a:rPr>
            </a:br>
            <a:r>
              <a:rPr lang="fr-FR" sz="2000" b="1" dirty="0" smtClean="0">
                <a:solidFill>
                  <a:srgbClr val="0099CC"/>
                </a:solidFill>
              </a:rPr>
              <a:t>(2013 - 2018)</a:t>
            </a:r>
            <a:endParaRPr lang="fr-FR" sz="2000" b="1" dirty="0">
              <a:solidFill>
                <a:srgbClr val="0099CC"/>
              </a:solidFill>
            </a:endParaRPr>
          </a:p>
        </p:txBody>
      </p:sp>
      <p:sp>
        <p:nvSpPr>
          <p:cNvPr id="11" name="ZoneTexte 10"/>
          <p:cNvSpPr txBox="1"/>
          <p:nvPr/>
        </p:nvSpPr>
        <p:spPr>
          <a:xfrm>
            <a:off x="0" y="1700808"/>
            <a:ext cx="9118898" cy="4016484"/>
          </a:xfrm>
          <a:prstGeom prst="rect">
            <a:avLst/>
          </a:prstGeom>
          <a:noFill/>
        </p:spPr>
        <p:txBody>
          <a:bodyPr wrap="square" rtlCol="0">
            <a:spAutoFit/>
          </a:bodyPr>
          <a:lstStyle/>
          <a:p>
            <a:pPr marL="285750" indent="-285750">
              <a:spcBef>
                <a:spcPts val="900"/>
              </a:spcBef>
              <a:buFont typeface="Wingdings" panose="05000000000000000000" pitchFamily="2" charset="2"/>
              <a:buChar char="ü"/>
            </a:pPr>
            <a:r>
              <a:rPr lang="fr-FR" sz="1600" b="1" i="1" dirty="0">
                <a:solidFill>
                  <a:srgbClr val="0099CC"/>
                </a:solidFill>
              </a:rPr>
              <a:t>Des assiettes de redevances </a:t>
            </a:r>
            <a:endParaRPr lang="fr-FR" sz="1600" b="1" i="1" dirty="0" smtClean="0">
              <a:solidFill>
                <a:srgbClr val="0099CC"/>
              </a:solidFill>
            </a:endParaRPr>
          </a:p>
          <a:p>
            <a:pPr marL="538163" indent="-285750">
              <a:spcBef>
                <a:spcPts val="300"/>
              </a:spcBef>
              <a:buFont typeface="Wingdings" panose="05000000000000000000" pitchFamily="2" charset="2"/>
              <a:buChar char="§"/>
            </a:pPr>
            <a:r>
              <a:rPr lang="fr-FR" sz="1400" dirty="0" smtClean="0"/>
              <a:t>En </a:t>
            </a:r>
            <a:r>
              <a:rPr lang="fr-FR" sz="1400" dirty="0"/>
              <a:t>nette diminution pour la pollution non domestique : de – 10 % à – 50 % suivant les paramètres </a:t>
            </a:r>
          </a:p>
          <a:p>
            <a:pPr marL="538163" indent="-285750">
              <a:spcBef>
                <a:spcPts val="300"/>
              </a:spcBef>
              <a:buFont typeface="Wingdings" panose="05000000000000000000" pitchFamily="2" charset="2"/>
              <a:buChar char="§"/>
            </a:pPr>
            <a:r>
              <a:rPr lang="fr-FR" sz="1400" dirty="0" smtClean="0"/>
              <a:t>Stables </a:t>
            </a:r>
            <a:r>
              <a:rPr lang="fr-FR" sz="1400" dirty="0"/>
              <a:t>pour la modernisation des réseaux de collecte et pour les prélèvements sur la ressource en </a:t>
            </a:r>
            <a:r>
              <a:rPr lang="fr-FR" sz="1400" dirty="0" smtClean="0"/>
              <a:t>eau</a:t>
            </a:r>
          </a:p>
          <a:p>
            <a:pPr marL="285750" indent="-285750">
              <a:spcBef>
                <a:spcPts val="900"/>
              </a:spcBef>
              <a:buFont typeface="Wingdings" panose="05000000000000000000" pitchFamily="2" charset="2"/>
              <a:buChar char="ü"/>
            </a:pPr>
            <a:r>
              <a:rPr lang="fr-FR" sz="1600" b="1" i="1" dirty="0">
                <a:solidFill>
                  <a:srgbClr val="0099CC"/>
                </a:solidFill>
              </a:rPr>
              <a:t>Des tarifs de redevances </a:t>
            </a:r>
          </a:p>
          <a:p>
            <a:pPr marL="625475" indent="-285750">
              <a:spcBef>
                <a:spcPts val="300"/>
              </a:spcBef>
              <a:buFont typeface="Wingdings" panose="05000000000000000000" pitchFamily="2" charset="2"/>
              <a:buChar char="§"/>
            </a:pPr>
            <a:r>
              <a:rPr lang="fr-FR" sz="1400" i="1" dirty="0">
                <a:solidFill>
                  <a:srgbClr val="0099CC"/>
                </a:solidFill>
              </a:rPr>
              <a:t>Pollution</a:t>
            </a:r>
            <a:r>
              <a:rPr lang="fr-FR" sz="1400" dirty="0">
                <a:solidFill>
                  <a:srgbClr val="0099CC"/>
                </a:solidFill>
              </a:rPr>
              <a:t> </a:t>
            </a:r>
            <a:r>
              <a:rPr lang="fr-FR" sz="1400" dirty="0" smtClean="0"/>
              <a:t>: baisse </a:t>
            </a:r>
            <a:r>
              <a:rPr lang="fr-FR" sz="1400" dirty="0"/>
              <a:t>de 6 % pour les paramètres MES, DBO, DCO, NR et P ; taux constants pour les paramètres MI et </a:t>
            </a:r>
            <a:r>
              <a:rPr lang="fr-FR" sz="1400" dirty="0" err="1"/>
              <a:t>Métox</a:t>
            </a:r>
            <a:endParaRPr lang="fr-FR" sz="1400" dirty="0"/>
          </a:p>
          <a:p>
            <a:pPr marL="625475" indent="-285750">
              <a:spcBef>
                <a:spcPts val="300"/>
              </a:spcBef>
              <a:buFont typeface="Wingdings" panose="05000000000000000000" pitchFamily="2" charset="2"/>
              <a:buChar char="§"/>
            </a:pPr>
            <a:r>
              <a:rPr lang="fr-FR" sz="1400" i="1" dirty="0">
                <a:solidFill>
                  <a:srgbClr val="0099CC"/>
                </a:solidFill>
              </a:rPr>
              <a:t>Collecte</a:t>
            </a:r>
            <a:r>
              <a:rPr lang="fr-FR" sz="1400" dirty="0"/>
              <a:t> </a:t>
            </a:r>
            <a:r>
              <a:rPr lang="fr-FR" sz="1400" dirty="0" smtClean="0"/>
              <a:t>: progression </a:t>
            </a:r>
            <a:r>
              <a:rPr lang="fr-FR" sz="1400" dirty="0"/>
              <a:t>du taux de </a:t>
            </a:r>
            <a:r>
              <a:rPr lang="fr-FR" sz="1400" dirty="0" smtClean="0"/>
              <a:t>1 centime</a:t>
            </a:r>
            <a:r>
              <a:rPr lang="fr-FR" sz="1400" dirty="0"/>
              <a:t>/€/m</a:t>
            </a:r>
            <a:r>
              <a:rPr lang="fr-FR" sz="1400" baseline="30000" dirty="0"/>
              <a:t>3</a:t>
            </a:r>
            <a:r>
              <a:rPr lang="fr-FR" sz="1400" dirty="0"/>
              <a:t> en 2015 (0,11 €) ; constant  jusqu’en 2018</a:t>
            </a:r>
          </a:p>
          <a:p>
            <a:pPr marL="625475" indent="-285750">
              <a:spcBef>
                <a:spcPts val="300"/>
              </a:spcBef>
              <a:buFont typeface="Wingdings" panose="05000000000000000000" pitchFamily="2" charset="2"/>
              <a:buChar char="§"/>
            </a:pPr>
            <a:r>
              <a:rPr lang="fr-FR" sz="1400" i="1" dirty="0" smtClean="0">
                <a:solidFill>
                  <a:srgbClr val="0099CC"/>
                </a:solidFill>
              </a:rPr>
              <a:t>Prélèvements d’eau</a:t>
            </a:r>
            <a:endParaRPr lang="fr-FR" sz="1400" i="1" dirty="0">
              <a:solidFill>
                <a:srgbClr val="0099CC"/>
              </a:solidFill>
            </a:endParaRPr>
          </a:p>
          <a:p>
            <a:pPr marL="898525" indent="-285750">
              <a:spcBef>
                <a:spcPts val="300"/>
              </a:spcBef>
              <a:buFont typeface="Arial" panose="020B0604020202020204" pitchFamily="34" charset="0"/>
              <a:buChar char="-"/>
            </a:pPr>
            <a:r>
              <a:rPr lang="fr-FR" dirty="0"/>
              <a:t>Usages économiques : hausse de 35 %</a:t>
            </a:r>
          </a:p>
          <a:p>
            <a:pPr marL="898525" indent="-285750">
              <a:spcBef>
                <a:spcPts val="300"/>
              </a:spcBef>
              <a:buFont typeface="Arial" panose="020B0604020202020204" pitchFamily="34" charset="0"/>
              <a:buChar char="-"/>
            </a:pPr>
            <a:r>
              <a:rPr lang="fr-FR" dirty="0"/>
              <a:t>Refroidissement : hausse de 12 %</a:t>
            </a:r>
          </a:p>
          <a:p>
            <a:pPr marL="898525" indent="-285750">
              <a:spcBef>
                <a:spcPts val="300"/>
              </a:spcBef>
              <a:buFont typeface="Arial" panose="020B0604020202020204" pitchFamily="34" charset="0"/>
              <a:buChar char="-"/>
            </a:pPr>
            <a:r>
              <a:rPr lang="fr-FR" dirty="0"/>
              <a:t>Installations hydroélectriques : hausse de 67 %</a:t>
            </a:r>
          </a:p>
          <a:p>
            <a:pPr marL="285750" indent="-285750">
              <a:spcBef>
                <a:spcPts val="900"/>
              </a:spcBef>
              <a:buFont typeface="Wingdings" panose="05000000000000000000" pitchFamily="2" charset="2"/>
              <a:buChar char="ü"/>
            </a:pPr>
            <a:r>
              <a:rPr lang="fr-FR" sz="1600" b="1" i="1" dirty="0" smtClean="0">
                <a:solidFill>
                  <a:srgbClr val="0099CC"/>
                </a:solidFill>
              </a:rPr>
              <a:t>Des montants de redevances </a:t>
            </a:r>
          </a:p>
          <a:p>
            <a:pPr marL="538163" lvl="0" indent="-285750">
              <a:spcBef>
                <a:spcPts val="300"/>
              </a:spcBef>
              <a:buFont typeface="Wingdings" panose="05000000000000000000" pitchFamily="2" charset="2"/>
              <a:buChar char="§"/>
            </a:pPr>
            <a:r>
              <a:rPr lang="fr-FR" sz="1400" dirty="0"/>
              <a:t>En baisse de 25 % pour la pollution non domestique </a:t>
            </a:r>
          </a:p>
          <a:p>
            <a:pPr marL="538163" lvl="0" indent="-285750">
              <a:spcBef>
                <a:spcPts val="300"/>
              </a:spcBef>
              <a:buFont typeface="Wingdings" panose="05000000000000000000" pitchFamily="2" charset="2"/>
              <a:buChar char="§"/>
            </a:pPr>
            <a:r>
              <a:rPr lang="fr-FR" sz="1400" dirty="0"/>
              <a:t>En hausse de 10 % pour la modernisation des réseaux de collecte</a:t>
            </a:r>
          </a:p>
          <a:p>
            <a:pPr marL="538163" indent="-285750">
              <a:spcBef>
                <a:spcPts val="300"/>
              </a:spcBef>
              <a:buFont typeface="Wingdings" panose="05000000000000000000" pitchFamily="2" charset="2"/>
              <a:buChar char="§"/>
            </a:pPr>
            <a:r>
              <a:rPr lang="fr-FR" sz="1400" dirty="0"/>
              <a:t>En hausse de 25 % pour les prélèvements sur la ressource en eau</a:t>
            </a:r>
          </a:p>
        </p:txBody>
      </p:sp>
      <p:sp>
        <p:nvSpPr>
          <p:cNvPr id="4" name="Espace réservé du numéro de diapositive 3"/>
          <p:cNvSpPr>
            <a:spLocks noGrp="1"/>
          </p:cNvSpPr>
          <p:nvPr>
            <p:ph type="sldNum" sz="quarter" idx="4"/>
          </p:nvPr>
        </p:nvSpPr>
        <p:spPr/>
        <p:txBody>
          <a:bodyPr/>
          <a:lstStyle/>
          <a:p>
            <a:pPr algn="r" eaLnBrk="1" hangingPunct="1"/>
            <a:fld id="{CE6DA77D-6346-4C44-B429-2D1ED1CE7657}" type="slidenum">
              <a:rPr lang="fr-FR" smtClean="0">
                <a:solidFill>
                  <a:schemeClr val="tx1"/>
                </a:solidFill>
              </a:rPr>
              <a:pPr algn="r" eaLnBrk="1" hangingPunct="1"/>
              <a:t>4</a:t>
            </a:fld>
            <a:endParaRPr lang="fr-FR" dirty="0">
              <a:solidFill>
                <a:schemeClr val="tx1"/>
              </a:solidFill>
            </a:endParaRPr>
          </a:p>
        </p:txBody>
      </p:sp>
    </p:spTree>
    <p:extLst>
      <p:ext uri="{BB962C8B-B14F-4D97-AF65-F5344CB8AC3E}">
        <p14:creationId xmlns:p14="http://schemas.microsoft.com/office/powerpoint/2010/main" val="1149195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3"/>
          </p:nvPr>
        </p:nvSpPr>
        <p:spPr/>
        <p:txBody>
          <a:bodyPr/>
          <a:lstStyle/>
          <a:p>
            <a:pPr>
              <a:defRPr/>
            </a:pPr>
            <a:r>
              <a:rPr lang="fr-FR" smtClean="0">
                <a:solidFill>
                  <a:srgbClr val="000000"/>
                </a:solidFill>
              </a:rPr>
              <a:t>Rencontres "Eau et Industrie" - Juin 2016</a:t>
            </a:r>
            <a:endParaRPr lang="fr-FR" dirty="0">
              <a:solidFill>
                <a:srgbClr val="000000"/>
              </a:solidFill>
            </a:endParaRPr>
          </a:p>
        </p:txBody>
      </p:sp>
      <p:sp>
        <p:nvSpPr>
          <p:cNvPr id="3" name="Titre 2"/>
          <p:cNvSpPr>
            <a:spLocks noGrp="1"/>
          </p:cNvSpPr>
          <p:nvPr>
            <p:ph type="ctrTitle"/>
          </p:nvPr>
        </p:nvSpPr>
        <p:spPr>
          <a:xfrm>
            <a:off x="1975317" y="353561"/>
            <a:ext cx="6893234" cy="707886"/>
          </a:xfrm>
        </p:spPr>
        <p:txBody>
          <a:bodyPr wrap="none">
            <a:spAutoFit/>
          </a:bodyPr>
          <a:lstStyle/>
          <a:p>
            <a:r>
              <a:rPr lang="fr-FR" sz="2000" b="1" dirty="0" smtClean="0">
                <a:solidFill>
                  <a:srgbClr val="0099CC"/>
                </a:solidFill>
              </a:rPr>
              <a:t>Répartition des recettes prévisionnelles de redevances</a:t>
            </a:r>
            <a:br>
              <a:rPr lang="fr-FR" sz="2000" b="1" dirty="0" smtClean="0">
                <a:solidFill>
                  <a:srgbClr val="0099CC"/>
                </a:solidFill>
              </a:rPr>
            </a:br>
            <a:r>
              <a:rPr lang="fr-FR" sz="2000" b="1" dirty="0" smtClean="0">
                <a:solidFill>
                  <a:srgbClr val="0099CC"/>
                </a:solidFill>
              </a:rPr>
              <a:t>Révision 10</a:t>
            </a:r>
            <a:r>
              <a:rPr lang="fr-FR" sz="2000" b="1" baseline="30000" dirty="0" smtClean="0">
                <a:solidFill>
                  <a:srgbClr val="0099CC"/>
                </a:solidFill>
              </a:rPr>
              <a:t>e</a:t>
            </a:r>
            <a:r>
              <a:rPr lang="fr-FR" sz="2000" b="1" dirty="0" smtClean="0">
                <a:solidFill>
                  <a:srgbClr val="0099CC"/>
                </a:solidFill>
              </a:rPr>
              <a:t> programme (2 185 M€)</a:t>
            </a:r>
            <a:endParaRPr lang="fr-FR" sz="2000" b="1" dirty="0">
              <a:solidFill>
                <a:srgbClr val="0099CC"/>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617538"/>
            <a:ext cx="8235950" cy="562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ce réservé du numéro de diapositive 4"/>
          <p:cNvSpPr>
            <a:spLocks noGrp="1"/>
          </p:cNvSpPr>
          <p:nvPr>
            <p:ph type="sldNum" sz="quarter" idx="4"/>
          </p:nvPr>
        </p:nvSpPr>
        <p:spPr/>
        <p:txBody>
          <a:bodyPr/>
          <a:lstStyle/>
          <a:p>
            <a:pPr algn="r" eaLnBrk="1" hangingPunct="1"/>
            <a:fld id="{CE6DA77D-6346-4C44-B429-2D1ED1CE7657}" type="slidenum">
              <a:rPr lang="fr-FR" smtClean="0">
                <a:solidFill>
                  <a:schemeClr val="tx1"/>
                </a:solidFill>
              </a:rPr>
              <a:pPr algn="r" eaLnBrk="1" hangingPunct="1"/>
              <a:t>5</a:t>
            </a:fld>
            <a:endParaRPr lang="fr-FR" dirty="0">
              <a:solidFill>
                <a:schemeClr val="tx1"/>
              </a:solidFill>
            </a:endParaRPr>
          </a:p>
        </p:txBody>
      </p:sp>
    </p:spTree>
    <p:extLst>
      <p:ext uri="{BB962C8B-B14F-4D97-AF65-F5344CB8AC3E}">
        <p14:creationId xmlns:p14="http://schemas.microsoft.com/office/powerpoint/2010/main" val="1101593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3"/>
          </p:nvPr>
        </p:nvSpPr>
        <p:spPr/>
        <p:txBody>
          <a:bodyPr/>
          <a:lstStyle/>
          <a:p>
            <a:pPr>
              <a:defRPr/>
            </a:pPr>
            <a:r>
              <a:rPr lang="fr-FR" smtClean="0">
                <a:solidFill>
                  <a:srgbClr val="000000"/>
                </a:solidFill>
              </a:rPr>
              <a:t>Rencontres "Eau et Industrie" - Juin 2016</a:t>
            </a:r>
            <a:endParaRPr lang="fr-FR" dirty="0">
              <a:solidFill>
                <a:srgbClr val="000000"/>
              </a:solidFill>
            </a:endParaRPr>
          </a:p>
        </p:txBody>
      </p:sp>
      <p:sp>
        <p:nvSpPr>
          <p:cNvPr id="3" name="Titre 2"/>
          <p:cNvSpPr>
            <a:spLocks noGrp="1"/>
          </p:cNvSpPr>
          <p:nvPr>
            <p:ph type="ctrTitle"/>
          </p:nvPr>
        </p:nvSpPr>
        <p:spPr>
          <a:xfrm>
            <a:off x="3175165" y="353561"/>
            <a:ext cx="4493538" cy="707886"/>
          </a:xfrm>
        </p:spPr>
        <p:txBody>
          <a:bodyPr wrap="none">
            <a:spAutoFit/>
          </a:bodyPr>
          <a:lstStyle/>
          <a:p>
            <a:r>
              <a:rPr lang="fr-FR" sz="2000" b="1" dirty="0" smtClean="0">
                <a:solidFill>
                  <a:srgbClr val="0099CC"/>
                </a:solidFill>
              </a:rPr>
              <a:t>Les redevances du 10</a:t>
            </a:r>
            <a:r>
              <a:rPr lang="fr-FR" sz="2000" b="1" baseline="30000" dirty="0" smtClean="0">
                <a:solidFill>
                  <a:srgbClr val="0099CC"/>
                </a:solidFill>
              </a:rPr>
              <a:t>e</a:t>
            </a:r>
            <a:r>
              <a:rPr lang="fr-FR" sz="2000" b="1" dirty="0" smtClean="0">
                <a:solidFill>
                  <a:srgbClr val="0099CC"/>
                </a:solidFill>
              </a:rPr>
              <a:t> programme</a:t>
            </a:r>
            <a:br>
              <a:rPr lang="fr-FR" sz="2000" b="1" dirty="0" smtClean="0">
                <a:solidFill>
                  <a:srgbClr val="0099CC"/>
                </a:solidFill>
              </a:rPr>
            </a:br>
            <a:r>
              <a:rPr lang="fr-FR" sz="2000" b="1" dirty="0" smtClean="0">
                <a:solidFill>
                  <a:srgbClr val="0099CC"/>
                </a:solidFill>
              </a:rPr>
              <a:t>Répartition par catégorie d'usagers</a:t>
            </a:r>
            <a:endParaRPr lang="fr-FR" sz="2000" b="1" dirty="0">
              <a:solidFill>
                <a:srgbClr val="0099CC"/>
              </a:solidFill>
            </a:endParaRPr>
          </a:p>
        </p:txBody>
      </p:sp>
      <p:sp>
        <p:nvSpPr>
          <p:cNvPr id="4" name="Espace réservé du numéro de diapositive 3"/>
          <p:cNvSpPr>
            <a:spLocks noGrp="1"/>
          </p:cNvSpPr>
          <p:nvPr>
            <p:ph type="sldNum" sz="quarter" idx="4"/>
          </p:nvPr>
        </p:nvSpPr>
        <p:spPr/>
        <p:txBody>
          <a:bodyPr/>
          <a:lstStyle/>
          <a:p>
            <a:pPr algn="r" eaLnBrk="1" hangingPunct="1"/>
            <a:fld id="{CE6DA77D-6346-4C44-B429-2D1ED1CE7657}" type="slidenum">
              <a:rPr lang="fr-FR" smtClean="0">
                <a:solidFill>
                  <a:schemeClr val="tx1"/>
                </a:solidFill>
              </a:rPr>
              <a:pPr algn="r" eaLnBrk="1" hangingPunct="1"/>
              <a:t>6</a:t>
            </a:fld>
            <a:endParaRPr lang="fr-FR" dirty="0">
              <a:solidFill>
                <a:schemeClr val="tx1"/>
              </a:solidFill>
            </a:endParaRPr>
          </a:p>
        </p:txBody>
      </p:sp>
      <p:grpSp>
        <p:nvGrpSpPr>
          <p:cNvPr id="24" name="Groupe 23"/>
          <p:cNvGrpSpPr/>
          <p:nvPr/>
        </p:nvGrpSpPr>
        <p:grpSpPr>
          <a:xfrm>
            <a:off x="1619672" y="1247775"/>
            <a:ext cx="6867525" cy="4933950"/>
            <a:chOff x="0" y="0"/>
            <a:chExt cx="6867525" cy="4933950"/>
          </a:xfrm>
        </p:grpSpPr>
        <p:graphicFrame>
          <p:nvGraphicFramePr>
            <p:cNvPr id="25" name="Graphique 24"/>
            <p:cNvGraphicFramePr>
              <a:graphicFrameLocks/>
            </p:cNvGraphicFramePr>
            <p:nvPr/>
          </p:nvGraphicFramePr>
          <p:xfrm>
            <a:off x="0" y="0"/>
            <a:ext cx="6867525" cy="4933950"/>
          </p:xfrm>
          <a:graphic>
            <a:graphicData uri="http://schemas.openxmlformats.org/drawingml/2006/chart">
              <c:chart xmlns:c="http://schemas.openxmlformats.org/drawingml/2006/chart" xmlns:r="http://schemas.openxmlformats.org/officeDocument/2006/relationships" r:id="rId3"/>
            </a:graphicData>
          </a:graphic>
        </p:graphicFrame>
        <p:grpSp>
          <p:nvGrpSpPr>
            <p:cNvPr id="26" name="Group 51"/>
            <p:cNvGrpSpPr>
              <a:grpSpLocks/>
            </p:cNvGrpSpPr>
            <p:nvPr/>
          </p:nvGrpSpPr>
          <p:grpSpPr bwMode="auto">
            <a:xfrm>
              <a:off x="1209675" y="285750"/>
              <a:ext cx="3990975" cy="4629150"/>
              <a:chOff x="1209675" y="285750"/>
              <a:chExt cx="419" cy="486"/>
            </a:xfrm>
          </p:grpSpPr>
          <p:grpSp>
            <p:nvGrpSpPr>
              <p:cNvPr id="27" name="Group 18"/>
              <p:cNvGrpSpPr>
                <a:grpSpLocks/>
              </p:cNvGrpSpPr>
              <p:nvPr/>
            </p:nvGrpSpPr>
            <p:grpSpPr bwMode="auto">
              <a:xfrm>
                <a:off x="1209687" y="286189"/>
                <a:ext cx="407" cy="47"/>
                <a:chOff x="1209687" y="286189"/>
                <a:chExt cx="407" cy="47"/>
              </a:xfrm>
            </p:grpSpPr>
            <p:grpSp>
              <p:nvGrpSpPr>
                <p:cNvPr id="31" name="Group 4"/>
                <p:cNvGrpSpPr>
                  <a:grpSpLocks/>
                </p:cNvGrpSpPr>
                <p:nvPr/>
              </p:nvGrpSpPr>
              <p:grpSpPr bwMode="auto">
                <a:xfrm>
                  <a:off x="1209687" y="286189"/>
                  <a:ext cx="102" cy="38"/>
                  <a:chOff x="1209687" y="286189"/>
                  <a:chExt cx="102" cy="38"/>
                </a:xfrm>
              </p:grpSpPr>
              <p:sp>
                <p:nvSpPr>
                  <p:cNvPr id="37" name="Text Box 5"/>
                  <p:cNvSpPr txBox="1">
                    <a:spLocks noChangeArrowheads="1"/>
                  </p:cNvSpPr>
                  <p:nvPr/>
                </p:nvSpPr>
                <p:spPr bwMode="auto">
                  <a:xfrm>
                    <a:off x="1209746" y="286206"/>
                    <a:ext cx="43" cy="21"/>
                  </a:xfrm>
                  <a:prstGeom prst="rect">
                    <a:avLst/>
                  </a:prstGeom>
                  <a:solidFill>
                    <a:srgbClr xmlns:mc="http://schemas.openxmlformats.org/markup-compatibility/2006" xmlns:a14="http://schemas.microsoft.com/office/drawing/2010/main" val="00FF00" mc:Ignorable="a14" a14:legacySpreadsheetColorIndex="11"/>
                  </a:solidFill>
                  <a:ln>
                    <a:noFill/>
                  </a:ln>
                  <a:effectLst/>
                  <a:extLs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8288" tIns="18288" rIns="0"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fr-FR" sz="1200" b="1" i="1" u="none" strike="noStrike" baseline="0">
                        <a:solidFill>
                          <a:srgbClr val="003300"/>
                        </a:solidFill>
                        <a:latin typeface="Arial"/>
                        <a:cs typeface="Arial"/>
                      </a:rPr>
                      <a:t>0,6 %</a:t>
                    </a:r>
                  </a:p>
                </p:txBody>
              </p:sp>
              <p:sp>
                <p:nvSpPr>
                  <p:cNvPr id="38" name="Line 6"/>
                  <p:cNvSpPr>
                    <a:spLocks noChangeShapeType="1"/>
                  </p:cNvSpPr>
                  <p:nvPr/>
                </p:nvSpPr>
                <p:spPr bwMode="auto">
                  <a:xfrm flipV="1">
                    <a:off x="1209764" y="286189"/>
                    <a:ext cx="19" cy="16"/>
                  </a:xfrm>
                  <a:prstGeom prst="line">
                    <a:avLst/>
                  </a:prstGeom>
                  <a:noFill/>
                  <a:ln w="12700">
                    <a:solidFill>
                      <a:srgbClr xmlns:mc="http://schemas.openxmlformats.org/markup-compatibility/2006" xmlns:a14="http://schemas.microsoft.com/office/drawing/2010/main" val="003300" mc:Ignorable="a14" a14:legacySpreadsheetColorIndex="5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a:p>
                </p:txBody>
              </p:sp>
              <p:sp>
                <p:nvSpPr>
                  <p:cNvPr id="39" name="Text Box 7"/>
                  <p:cNvSpPr txBox="1">
                    <a:spLocks noChangeArrowheads="1"/>
                  </p:cNvSpPr>
                  <p:nvPr/>
                </p:nvSpPr>
                <p:spPr bwMode="auto">
                  <a:xfrm>
                    <a:off x="1209687" y="286202"/>
                    <a:ext cx="52" cy="21"/>
                  </a:xfrm>
                  <a:prstGeom prst="rect">
                    <a:avLst/>
                  </a:prstGeom>
                  <a:solidFill>
                    <a:srgbClr xmlns:mc="http://schemas.openxmlformats.org/markup-compatibility/2006" xmlns:a14="http://schemas.microsoft.com/office/drawing/2010/main" val="000000" mc:Ignorable="a14" a14:legacySpreadsheetColorIndex="8"/>
                  </a:solidFill>
                  <a:ln>
                    <a:noFill/>
                  </a:ln>
                  <a:effectLst/>
                  <a:extLs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8288" tIns="18288" rIns="0"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fr-FR" sz="1200" b="1" i="1" u="none" strike="noStrike" baseline="0">
                        <a:solidFill>
                          <a:srgbClr val="FFFFFF"/>
                        </a:solidFill>
                        <a:latin typeface="Arial"/>
                        <a:cs typeface="Arial"/>
                      </a:rPr>
                      <a:t>0,01 %</a:t>
                    </a:r>
                  </a:p>
                </p:txBody>
              </p:sp>
              <p:sp>
                <p:nvSpPr>
                  <p:cNvPr id="40" name="Line 8"/>
                  <p:cNvSpPr>
                    <a:spLocks noChangeShapeType="1"/>
                  </p:cNvSpPr>
                  <p:nvPr/>
                </p:nvSpPr>
                <p:spPr bwMode="auto">
                  <a:xfrm flipV="1">
                    <a:off x="1209713" y="286189"/>
                    <a:ext cx="27" cy="13"/>
                  </a:xfrm>
                  <a:prstGeom prst="line">
                    <a:avLst/>
                  </a:prstGeom>
                  <a:noFill/>
                  <a:ln w="12700">
                    <a:solidFill>
                      <a:srgbClr xmlns:mc="http://schemas.openxmlformats.org/markup-compatibility/2006" xmlns:a14="http://schemas.microsoft.com/office/drawing/2010/main" val="000000" mc:Ignorable="a14" a14:legacySpreadsheetColorIndex="6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a:p>
                </p:txBody>
              </p:sp>
            </p:grpSp>
            <p:grpSp>
              <p:nvGrpSpPr>
                <p:cNvPr id="32" name="Group 9"/>
                <p:cNvGrpSpPr>
                  <a:grpSpLocks/>
                </p:cNvGrpSpPr>
                <p:nvPr/>
              </p:nvGrpSpPr>
              <p:grpSpPr bwMode="auto">
                <a:xfrm>
                  <a:off x="1209977" y="286191"/>
                  <a:ext cx="117" cy="45"/>
                  <a:chOff x="1209977" y="286191"/>
                  <a:chExt cx="117" cy="45"/>
                </a:xfrm>
              </p:grpSpPr>
              <p:sp>
                <p:nvSpPr>
                  <p:cNvPr id="33" name="Text Box 10"/>
                  <p:cNvSpPr txBox="1">
                    <a:spLocks noChangeArrowheads="1"/>
                  </p:cNvSpPr>
                  <p:nvPr/>
                </p:nvSpPr>
                <p:spPr bwMode="auto">
                  <a:xfrm>
                    <a:off x="1209984" y="286215"/>
                    <a:ext cx="43" cy="21"/>
                  </a:xfrm>
                  <a:prstGeom prst="rect">
                    <a:avLst/>
                  </a:prstGeom>
                  <a:solidFill>
                    <a:srgbClr xmlns:mc="http://schemas.openxmlformats.org/markup-compatibility/2006" xmlns:a14="http://schemas.microsoft.com/office/drawing/2010/main" val="00FF00" mc:Ignorable="a14" a14:legacySpreadsheetColorIndex="11"/>
                  </a:solidFill>
                  <a:ln>
                    <a:noFill/>
                  </a:ln>
                  <a:effectLst/>
                  <a:extLs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8288" tIns="18288" rIns="0"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fr-FR" sz="1200" b="1" i="1" u="none" strike="noStrike" baseline="0">
                        <a:solidFill>
                          <a:srgbClr val="003300"/>
                        </a:solidFill>
                        <a:latin typeface="Arial"/>
                        <a:cs typeface="Arial"/>
                      </a:rPr>
                      <a:t>0,7 %</a:t>
                    </a:r>
                  </a:p>
                </p:txBody>
              </p:sp>
              <p:sp>
                <p:nvSpPr>
                  <p:cNvPr id="34" name="Line 11"/>
                  <p:cNvSpPr>
                    <a:spLocks noChangeShapeType="1"/>
                  </p:cNvSpPr>
                  <p:nvPr/>
                </p:nvSpPr>
                <p:spPr bwMode="auto">
                  <a:xfrm flipH="1" flipV="1">
                    <a:off x="1209977" y="286191"/>
                    <a:ext cx="35" cy="25"/>
                  </a:xfrm>
                  <a:prstGeom prst="line">
                    <a:avLst/>
                  </a:prstGeom>
                  <a:noFill/>
                  <a:ln w="12700">
                    <a:solidFill>
                      <a:srgbClr xmlns:mc="http://schemas.openxmlformats.org/markup-compatibility/2006" xmlns:a14="http://schemas.microsoft.com/office/drawing/2010/main" val="003300" mc:Ignorable="a14" a14:legacySpreadsheetColorIndex="5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a:p>
                </p:txBody>
              </p:sp>
              <p:sp>
                <p:nvSpPr>
                  <p:cNvPr id="35" name="Text Box 12"/>
                  <p:cNvSpPr txBox="1">
                    <a:spLocks noChangeArrowheads="1"/>
                  </p:cNvSpPr>
                  <p:nvPr/>
                </p:nvSpPr>
                <p:spPr bwMode="auto">
                  <a:xfrm>
                    <a:off x="1210042" y="286205"/>
                    <a:ext cx="52" cy="21"/>
                  </a:xfrm>
                  <a:prstGeom prst="rect">
                    <a:avLst/>
                  </a:prstGeom>
                  <a:solidFill>
                    <a:srgbClr xmlns:mc="http://schemas.openxmlformats.org/markup-compatibility/2006" xmlns:a14="http://schemas.microsoft.com/office/drawing/2010/main" val="000000" mc:Ignorable="a14" a14:legacySpreadsheetColorIndex="8"/>
                  </a:solidFill>
                  <a:ln>
                    <a:noFill/>
                  </a:ln>
                  <a:effectLst/>
                  <a:extLs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8288" tIns="18288" rIns="0"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fr-FR" sz="1200" b="1" i="1" u="none" strike="noStrike" baseline="0">
                        <a:solidFill>
                          <a:srgbClr val="FFFFFF"/>
                        </a:solidFill>
                        <a:latin typeface="Arial"/>
                        <a:cs typeface="Arial"/>
                      </a:rPr>
                      <a:t>0,02 %</a:t>
                    </a:r>
                  </a:p>
                </p:txBody>
              </p:sp>
              <p:sp>
                <p:nvSpPr>
                  <p:cNvPr id="36" name="Line 13"/>
                  <p:cNvSpPr>
                    <a:spLocks noChangeShapeType="1"/>
                  </p:cNvSpPr>
                  <p:nvPr/>
                </p:nvSpPr>
                <p:spPr bwMode="auto">
                  <a:xfrm flipH="1" flipV="1">
                    <a:off x="1210006" y="286192"/>
                    <a:ext cx="37" cy="16"/>
                  </a:xfrm>
                  <a:prstGeom prst="line">
                    <a:avLst/>
                  </a:prstGeom>
                  <a:noFill/>
                  <a:ln w="12700">
                    <a:solidFill>
                      <a:srgbClr xmlns:mc="http://schemas.openxmlformats.org/markup-compatibility/2006" xmlns:a14="http://schemas.microsoft.com/office/drawing/2010/main" val="000000" mc:Ignorable="a14" a14:legacySpreadsheetColorIndex="6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a:p>
                </p:txBody>
              </p:sp>
            </p:grpSp>
          </p:grpSp>
          <p:grpSp>
            <p:nvGrpSpPr>
              <p:cNvPr id="28" name="Group 19"/>
              <p:cNvGrpSpPr>
                <a:grpSpLocks/>
              </p:cNvGrpSpPr>
              <p:nvPr/>
            </p:nvGrpSpPr>
            <p:grpSpPr bwMode="auto">
              <a:xfrm>
                <a:off x="1209675" y="285750"/>
                <a:ext cx="317" cy="43"/>
                <a:chOff x="1209675" y="285750"/>
                <a:chExt cx="317" cy="43"/>
              </a:xfrm>
            </p:grpSpPr>
            <p:sp>
              <p:nvSpPr>
                <p:cNvPr id="29" name="Text Box 16"/>
                <p:cNvSpPr txBox="1">
                  <a:spLocks noChangeArrowheads="1"/>
                </p:cNvSpPr>
                <p:nvPr/>
              </p:nvSpPr>
              <p:spPr bwMode="auto">
                <a:xfrm>
                  <a:off x="1209675" y="285753"/>
                  <a:ext cx="89" cy="4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none" lIns="18288" tIns="22860" rIns="18288"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fr-FR" sz="1000" b="0" i="0" u="none" strike="noStrike" baseline="0">
                      <a:solidFill>
                        <a:srgbClr val="000000"/>
                      </a:solidFill>
                      <a:latin typeface="Arial"/>
                      <a:cs typeface="Arial"/>
                    </a:rPr>
                    <a:t>9</a:t>
                  </a:r>
                  <a:r>
                    <a:rPr lang="fr-FR" sz="1000" b="0" i="0" u="none" strike="noStrike" baseline="30000">
                      <a:solidFill>
                        <a:srgbClr val="000000"/>
                      </a:solidFill>
                      <a:latin typeface="Arial"/>
                      <a:cs typeface="Arial"/>
                    </a:rPr>
                    <a:t>e</a:t>
                  </a:r>
                  <a:r>
                    <a:rPr lang="fr-FR" sz="1000" b="0" i="0" u="none" strike="noStrike" baseline="0">
                      <a:solidFill>
                        <a:srgbClr val="000000"/>
                      </a:solidFill>
                      <a:latin typeface="Arial"/>
                      <a:cs typeface="Arial"/>
                    </a:rPr>
                    <a:t> programme</a:t>
                  </a:r>
                </a:p>
                <a:p>
                  <a:pPr algn="ctr" rtl="0">
                    <a:defRPr sz="1000"/>
                  </a:pPr>
                  <a:r>
                    <a:rPr lang="fr-FR" sz="1000" b="0" i="0" u="none" strike="noStrike" baseline="0">
                      <a:solidFill>
                        <a:srgbClr val="000000"/>
                      </a:solidFill>
                      <a:latin typeface="Arial"/>
                      <a:cs typeface="Arial"/>
                    </a:rPr>
                    <a:t>réalisé</a:t>
                  </a:r>
                </a:p>
              </p:txBody>
            </p:sp>
            <p:sp>
              <p:nvSpPr>
                <p:cNvPr id="30" name="Text Box 17"/>
                <p:cNvSpPr txBox="1">
                  <a:spLocks noChangeArrowheads="1"/>
                </p:cNvSpPr>
                <p:nvPr/>
              </p:nvSpPr>
              <p:spPr bwMode="auto">
                <a:xfrm>
                  <a:off x="1209896" y="285750"/>
                  <a:ext cx="96" cy="3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none" lIns="18288" tIns="22860" rIns="18288"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000"/>
                    </a:lnSpc>
                    <a:defRPr sz="1000"/>
                  </a:pPr>
                  <a:r>
                    <a:rPr lang="fr-FR" sz="1000" b="0" i="0" u="none" strike="noStrike" baseline="0">
                      <a:solidFill>
                        <a:srgbClr val="000000"/>
                      </a:solidFill>
                      <a:latin typeface="Arial"/>
                      <a:cs typeface="Arial"/>
                    </a:rPr>
                    <a:t>10</a:t>
                  </a:r>
                  <a:r>
                    <a:rPr lang="fr-FR" sz="1000" b="0" i="0" u="none" strike="noStrike" baseline="30000">
                      <a:solidFill>
                        <a:srgbClr val="000000"/>
                      </a:solidFill>
                      <a:latin typeface="Arial"/>
                      <a:cs typeface="Arial"/>
                    </a:rPr>
                    <a:t>e</a:t>
                  </a:r>
                  <a:r>
                    <a:rPr lang="fr-FR" sz="1000" b="0" i="0" u="none" strike="noStrike" baseline="0">
                      <a:solidFill>
                        <a:srgbClr val="000000"/>
                      </a:solidFill>
                      <a:latin typeface="Arial"/>
                      <a:cs typeface="Arial"/>
                    </a:rPr>
                    <a:t> programme</a:t>
                  </a:r>
                </a:p>
                <a:p>
                  <a:pPr algn="ctr" rtl="0">
                    <a:lnSpc>
                      <a:spcPts val="1000"/>
                    </a:lnSpc>
                    <a:defRPr sz="1000"/>
                  </a:pPr>
                  <a:r>
                    <a:rPr lang="fr-FR" sz="1000" b="0" i="0" u="none" strike="noStrike" baseline="0">
                      <a:solidFill>
                        <a:srgbClr val="000000"/>
                      </a:solidFill>
                      <a:latin typeface="Arial"/>
                      <a:cs typeface="Arial"/>
                    </a:rPr>
                    <a:t>prévisionnel</a:t>
                  </a:r>
                </a:p>
              </p:txBody>
            </p:sp>
          </p:grpSp>
        </p:grpSp>
      </p:grpSp>
    </p:spTree>
    <p:extLst>
      <p:ext uri="{BB962C8B-B14F-4D97-AF65-F5344CB8AC3E}">
        <p14:creationId xmlns:p14="http://schemas.microsoft.com/office/powerpoint/2010/main" val="3613260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3"/>
          </p:nvPr>
        </p:nvSpPr>
        <p:spPr/>
        <p:txBody>
          <a:bodyPr/>
          <a:lstStyle/>
          <a:p>
            <a:pPr>
              <a:defRPr/>
            </a:pPr>
            <a:r>
              <a:rPr lang="fr-FR" smtClean="0">
                <a:solidFill>
                  <a:srgbClr val="000000"/>
                </a:solidFill>
              </a:rPr>
              <a:t>Rencontres "Eau et Industrie" - Juin 2016</a:t>
            </a:r>
            <a:endParaRPr lang="fr-FR" dirty="0">
              <a:solidFill>
                <a:srgbClr val="000000"/>
              </a:solidFill>
            </a:endParaRPr>
          </a:p>
        </p:txBody>
      </p:sp>
      <p:sp>
        <p:nvSpPr>
          <p:cNvPr id="3" name="Titre 2"/>
          <p:cNvSpPr>
            <a:spLocks noGrp="1"/>
          </p:cNvSpPr>
          <p:nvPr>
            <p:ph type="ctrTitle"/>
          </p:nvPr>
        </p:nvSpPr>
        <p:spPr>
          <a:xfrm>
            <a:off x="323528" y="2611651"/>
            <a:ext cx="8424936" cy="769441"/>
          </a:xfrm>
        </p:spPr>
        <p:txBody>
          <a:bodyPr wrap="square">
            <a:spAutoFit/>
          </a:bodyPr>
          <a:lstStyle/>
          <a:p>
            <a:r>
              <a:rPr lang="fr-FR" sz="4400" b="1" dirty="0" smtClean="0">
                <a:solidFill>
                  <a:srgbClr val="0099CC"/>
                </a:solidFill>
              </a:rPr>
              <a:t>Merci de votre attention</a:t>
            </a:r>
            <a:endParaRPr lang="fr-FR" sz="4400" b="1" dirty="0">
              <a:solidFill>
                <a:srgbClr val="0099CC"/>
              </a:solidFill>
            </a:endParaRPr>
          </a:p>
        </p:txBody>
      </p:sp>
      <p:sp>
        <p:nvSpPr>
          <p:cNvPr id="7" name="Espace réservé du numéro de diapositive 6"/>
          <p:cNvSpPr>
            <a:spLocks noGrp="1"/>
          </p:cNvSpPr>
          <p:nvPr>
            <p:ph type="sldNum" sz="quarter" idx="4"/>
          </p:nvPr>
        </p:nvSpPr>
        <p:spPr/>
        <p:txBody>
          <a:bodyPr/>
          <a:lstStyle/>
          <a:p>
            <a:pPr algn="r" eaLnBrk="1" hangingPunct="1"/>
            <a:fld id="{CE6DA77D-6346-4C44-B429-2D1ED1CE7657}" type="slidenum">
              <a:rPr lang="fr-FR" smtClean="0">
                <a:solidFill>
                  <a:schemeClr val="tx1"/>
                </a:solidFill>
              </a:rPr>
              <a:pPr algn="r" eaLnBrk="1" hangingPunct="1"/>
              <a:t>7</a:t>
            </a:fld>
            <a:endParaRPr lang="fr-FR" dirty="0">
              <a:solidFill>
                <a:schemeClr val="tx1"/>
              </a:solidFill>
            </a:endParaRPr>
          </a:p>
        </p:txBody>
      </p:sp>
    </p:spTree>
    <p:extLst>
      <p:ext uri="{BB962C8B-B14F-4D97-AF65-F5344CB8AC3E}">
        <p14:creationId xmlns:p14="http://schemas.microsoft.com/office/powerpoint/2010/main" val="430433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2_Conception personnalisée">
  <a:themeElements>
    <a:clrScheme name="2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altLang="fr-FR"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altLang="fr-FR" sz="1200" b="0" i="0" u="none" strike="noStrike" cap="none" normalizeH="0" baseline="0" smtClean="0">
            <a:ln>
              <a:noFill/>
            </a:ln>
            <a:solidFill>
              <a:schemeClr val="tx1"/>
            </a:solidFill>
            <a:effectLst/>
            <a:latin typeface="Arial" charset="0"/>
          </a:defRPr>
        </a:defPPr>
      </a:lstStyle>
    </a:lnDef>
  </a:objectDefaults>
  <a:extraClrSchemeLst>
    <a:extraClrScheme>
      <a:clrScheme name="2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6780</TotalTime>
  <Words>661</Words>
  <Application>Microsoft Office PowerPoint</Application>
  <PresentationFormat>Affichage à l'écran (4:3)</PresentationFormat>
  <Paragraphs>87</Paragraphs>
  <Slides>7</Slides>
  <Notes>7</Notes>
  <HiddenSlides>0</HiddenSlides>
  <MMClips>0</MMClips>
  <ScaleCrop>false</ScaleCrop>
  <HeadingPairs>
    <vt:vector size="4" baseType="variant">
      <vt:variant>
        <vt:lpstr>Thème</vt:lpstr>
      </vt:variant>
      <vt:variant>
        <vt:i4>2</vt:i4>
      </vt:variant>
      <vt:variant>
        <vt:lpstr>Titres des diapositives</vt:lpstr>
      </vt:variant>
      <vt:variant>
        <vt:i4>7</vt:i4>
      </vt:variant>
    </vt:vector>
  </HeadingPairs>
  <TitlesOfParts>
    <vt:vector size="9" baseType="lpstr">
      <vt:lpstr>2_Conception personnalisée</vt:lpstr>
      <vt:lpstr>Conception personnalisée</vt:lpstr>
      <vt:lpstr>Les redevances dues par les activités industrielles</vt:lpstr>
      <vt:lpstr>Les redevances dues par les activités industrielles</vt:lpstr>
      <vt:lpstr>L'évolution de la redevance pour pollution non domestique depuis 2008</vt:lpstr>
      <vt:lpstr>L'évolution des redevances industrielles au 10e programme (2013 - 2018)</vt:lpstr>
      <vt:lpstr>Répartition des recettes prévisionnelles de redevances Révision 10e programme (2 185 M€)</vt:lpstr>
      <vt:lpstr>Les redevances du 10e programme Répartition par catégorie d'usagers</vt:lpstr>
      <vt:lpstr>Merci de votre attention</vt:lpstr>
    </vt:vector>
  </TitlesOfParts>
  <Company>AELB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edejln</dc:creator>
  <cp:lastModifiedBy>VERDICCHIO July-Gaelle</cp:lastModifiedBy>
  <cp:revision>451</cp:revision>
  <cp:lastPrinted>2016-05-18T13:11:05Z</cp:lastPrinted>
  <dcterms:created xsi:type="dcterms:W3CDTF">2006-03-21T09:58:54Z</dcterms:created>
  <dcterms:modified xsi:type="dcterms:W3CDTF">2016-05-31T09:02:52Z</dcterms:modified>
</cp:coreProperties>
</file>